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22" r:id="rId3"/>
    <p:sldId id="323" r:id="rId4"/>
    <p:sldId id="324" r:id="rId5"/>
    <p:sldId id="325" r:id="rId6"/>
    <p:sldId id="336" r:id="rId7"/>
    <p:sldId id="337" r:id="rId8"/>
    <p:sldId id="343" r:id="rId9"/>
    <p:sldId id="326" r:id="rId10"/>
    <p:sldId id="327" r:id="rId11"/>
    <p:sldId id="328" r:id="rId12"/>
    <p:sldId id="330" r:id="rId13"/>
    <p:sldId id="338" r:id="rId14"/>
    <p:sldId id="331" r:id="rId15"/>
    <p:sldId id="339" r:id="rId16"/>
    <p:sldId id="332" r:id="rId17"/>
    <p:sldId id="333" r:id="rId18"/>
    <p:sldId id="344" r:id="rId19"/>
    <p:sldId id="334" r:id="rId20"/>
    <p:sldId id="345" r:id="rId21"/>
    <p:sldId id="335" r:id="rId22"/>
    <p:sldId id="302" r:id="rId23"/>
    <p:sldId id="308" r:id="rId24"/>
    <p:sldId id="267" r:id="rId25"/>
    <p:sldId id="347" r:id="rId26"/>
    <p:sldId id="258" r:id="rId27"/>
    <p:sldId id="293" r:id="rId28"/>
    <p:sldId id="346" r:id="rId29"/>
    <p:sldId id="289" r:id="rId30"/>
    <p:sldId id="292" r:id="rId31"/>
    <p:sldId id="295" r:id="rId32"/>
    <p:sldId id="305" r:id="rId33"/>
    <p:sldId id="294" r:id="rId34"/>
    <p:sldId id="257" r:id="rId35"/>
    <p:sldId id="259" r:id="rId36"/>
    <p:sldId id="296" r:id="rId37"/>
    <p:sldId id="297" r:id="rId38"/>
    <p:sldId id="298" r:id="rId39"/>
    <p:sldId id="299" r:id="rId40"/>
    <p:sldId id="306" r:id="rId41"/>
    <p:sldId id="300" r:id="rId42"/>
    <p:sldId id="301" r:id="rId43"/>
    <p:sldId id="261" r:id="rId44"/>
    <p:sldId id="279" r:id="rId45"/>
    <p:sldId id="303" r:id="rId46"/>
    <p:sldId id="304" r:id="rId47"/>
    <p:sldId id="342" r:id="rId48"/>
    <p:sldId id="341" r:id="rId49"/>
    <p:sldId id="348" r:id="rId50"/>
    <p:sldId id="286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375"/>
  </p:normalViewPr>
  <p:slideViewPr>
    <p:cSldViewPr snapToGrid="0" snapToObjects="1">
      <p:cViewPr varScale="1">
        <p:scale>
          <a:sx n="38" d="100"/>
          <a:sy n="3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60EA2-0EFA-3944-A3A6-606A42934DC7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8A94A2A-1853-3C4F-BF25-FA98019FB93C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err="1" smtClean="0"/>
            <a:t>nvm</a:t>
          </a:r>
          <a:r>
            <a:rPr lang="en-US" altLang="zh-CN" dirty="0" smtClean="0"/>
            <a:t> first</a:t>
          </a:r>
          <a:endParaRPr lang="zh-CN" altLang="en-US" dirty="0"/>
        </a:p>
      </dgm:t>
    </dgm:pt>
    <dgm:pt modelId="{E69C8AA3-15A2-EF43-8324-5C71CE1D6F14}" type="parTrans" cxnId="{5A9D2113-6DA6-6245-B9C7-4132B446DE79}">
      <dgm:prSet/>
      <dgm:spPr/>
      <dgm:t>
        <a:bodyPr/>
        <a:lstStyle/>
        <a:p>
          <a:endParaRPr lang="zh-CN" altLang="en-US"/>
        </a:p>
      </dgm:t>
    </dgm:pt>
    <dgm:pt modelId="{3C5B4897-D7B5-7E4F-AFD7-1F54AAC45305}" type="sibTrans" cxnId="{5A9D2113-6DA6-6245-B9C7-4132B446DE79}">
      <dgm:prSet/>
      <dgm:spPr/>
      <dgm:t>
        <a:bodyPr/>
        <a:lstStyle/>
        <a:p>
          <a:endParaRPr lang="zh-CN" altLang="en-US"/>
        </a:p>
      </dgm:t>
    </dgm:pt>
    <dgm:pt modelId="{8FE62383-0B07-1F49-8096-95DAC83C4689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Node</a:t>
          </a:r>
          <a:r>
            <a:rPr lang="zh-CN" altLang="en-US" dirty="0" smtClean="0"/>
            <a:t>安装</a:t>
          </a:r>
          <a:endParaRPr lang="zh-CN" altLang="en-US" dirty="0"/>
        </a:p>
      </dgm:t>
    </dgm:pt>
    <dgm:pt modelId="{E5F3AE49-1DA2-8346-994F-49DE5D57D5BA}" type="parTrans" cxnId="{72423256-BC2A-3C42-B937-6BEBB455CA1A}">
      <dgm:prSet/>
      <dgm:spPr/>
      <dgm:t>
        <a:bodyPr/>
        <a:lstStyle/>
        <a:p>
          <a:endParaRPr lang="zh-CN" altLang="en-US"/>
        </a:p>
      </dgm:t>
    </dgm:pt>
    <dgm:pt modelId="{D445D052-4D5C-374C-AF65-82E6847156DA}" type="sibTrans" cxnId="{72423256-BC2A-3C42-B937-6BEBB455CA1A}">
      <dgm:prSet/>
      <dgm:spPr/>
      <dgm:t>
        <a:bodyPr/>
        <a:lstStyle/>
        <a:p>
          <a:endParaRPr lang="zh-CN" altLang="en-US"/>
        </a:p>
      </dgm:t>
    </dgm:pt>
    <dgm:pt modelId="{1583D0A6-591E-5148-A0BA-5E6A50EAB01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oh-my-zsh</a:t>
          </a:r>
          <a:endParaRPr lang="zh-CN" altLang="en-US" dirty="0"/>
        </a:p>
      </dgm:t>
    </dgm:pt>
    <dgm:pt modelId="{AD711EAB-560C-0548-B05A-8E28BDB340A7}" type="parTrans" cxnId="{EBB08508-21B0-1244-A9BF-EB8F12D5FC73}">
      <dgm:prSet/>
      <dgm:spPr/>
      <dgm:t>
        <a:bodyPr/>
        <a:lstStyle/>
        <a:p>
          <a:endParaRPr lang="zh-CN" altLang="en-US"/>
        </a:p>
      </dgm:t>
    </dgm:pt>
    <dgm:pt modelId="{F8C684C4-038A-6F43-BDF4-7F2BE3DFDE45}" type="sibTrans" cxnId="{EBB08508-21B0-1244-A9BF-EB8F12D5FC73}">
      <dgm:prSet/>
      <dgm:spPr/>
      <dgm:t>
        <a:bodyPr/>
        <a:lstStyle/>
        <a:p>
          <a:endParaRPr lang="zh-CN" altLang="en-US"/>
        </a:p>
      </dgm:t>
    </dgm:pt>
    <dgm:pt modelId="{4504521A-9E96-E448-898A-CF5BC2DD5F3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iTerm2</a:t>
          </a:r>
          <a:endParaRPr lang="zh-CN" altLang="en-US" dirty="0"/>
        </a:p>
      </dgm:t>
    </dgm:pt>
    <dgm:pt modelId="{CBA5FDF7-A5B8-334F-B65F-43700D0A5692}" type="parTrans" cxnId="{2CBCA31E-ADC2-2144-BB5B-B8106068E271}">
      <dgm:prSet/>
      <dgm:spPr/>
      <dgm:t>
        <a:bodyPr/>
        <a:lstStyle/>
        <a:p>
          <a:endParaRPr lang="zh-CN" altLang="en-US"/>
        </a:p>
      </dgm:t>
    </dgm:pt>
    <dgm:pt modelId="{B3878DBC-AE4F-1B4F-981E-228CF630170A}" type="sibTrans" cxnId="{2CBCA31E-ADC2-2144-BB5B-B8106068E271}">
      <dgm:prSet/>
      <dgm:spPr/>
      <dgm:t>
        <a:bodyPr/>
        <a:lstStyle/>
        <a:p>
          <a:endParaRPr lang="zh-CN" altLang="en-US"/>
        </a:p>
      </dgm:t>
    </dgm:pt>
    <dgm:pt modelId="{4D25F56F-47B0-3C41-B01D-287D42AF4892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err="1" smtClean="0"/>
            <a:t>nrm</a:t>
          </a:r>
          <a:r>
            <a:rPr lang="en-US" altLang="zh-CN" dirty="0" smtClean="0"/>
            <a:t> </a:t>
          </a:r>
          <a:r>
            <a:rPr lang="zh-CN" altLang="en-US" dirty="0" smtClean="0"/>
            <a:t>多</a:t>
          </a:r>
          <a:r>
            <a:rPr lang="en-US" altLang="zh-CN" dirty="0" smtClean="0"/>
            <a:t>registry</a:t>
          </a:r>
          <a:r>
            <a:rPr lang="zh-CN" altLang="en-US" dirty="0" smtClean="0"/>
            <a:t>管理</a:t>
          </a:r>
          <a:endParaRPr lang="zh-CN" altLang="en-US" dirty="0"/>
        </a:p>
      </dgm:t>
    </dgm:pt>
    <dgm:pt modelId="{F62EAB25-BD42-C040-8169-243AC3D38A84}" type="sibTrans" cxnId="{B3632A8F-34DB-DF4A-88C0-D2B5C9F041FC}">
      <dgm:prSet/>
      <dgm:spPr/>
      <dgm:t>
        <a:bodyPr/>
        <a:lstStyle/>
        <a:p>
          <a:endParaRPr lang="zh-CN" altLang="en-US"/>
        </a:p>
      </dgm:t>
    </dgm:pt>
    <dgm:pt modelId="{554D7CFB-80FD-1C4B-A9D2-5A4C6508ABE9}" type="parTrans" cxnId="{B3632A8F-34DB-DF4A-88C0-D2B5C9F041FC}">
      <dgm:prSet/>
      <dgm:spPr/>
      <dgm:t>
        <a:bodyPr/>
        <a:lstStyle/>
        <a:p>
          <a:endParaRPr lang="zh-CN" altLang="en-US"/>
        </a:p>
      </dgm:t>
    </dgm:pt>
    <dgm:pt modelId="{ED0135D2-5E1C-5D42-918D-98C9E69DF3F9}" type="pres">
      <dgm:prSet presAssocID="{AE260EA2-0EFA-3944-A3A6-606A42934DC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48A4D5-90B3-0445-9C19-C67AE851B846}" type="pres">
      <dgm:prSet presAssocID="{C8A94A2A-1853-3C4F-BF25-FA98019FB93C}" presName="parentLin" presStyleCnt="0"/>
      <dgm:spPr/>
    </dgm:pt>
    <dgm:pt modelId="{0A3E89DF-AF8B-D646-9423-6CA3F5663C81}" type="pres">
      <dgm:prSet presAssocID="{C8A94A2A-1853-3C4F-BF25-FA98019FB93C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1CF91ADF-B5FC-854C-ACF9-3945D5EA1922}" type="pres">
      <dgm:prSet presAssocID="{C8A94A2A-1853-3C4F-BF25-FA98019FB93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DAF068-04EF-384F-853C-475A489D99E9}" type="pres">
      <dgm:prSet presAssocID="{C8A94A2A-1853-3C4F-BF25-FA98019FB93C}" presName="negativeSpace" presStyleCnt="0"/>
      <dgm:spPr/>
    </dgm:pt>
    <dgm:pt modelId="{7773C3E9-07BA-7F41-9479-A9A8595FACF1}" type="pres">
      <dgm:prSet presAssocID="{C8A94A2A-1853-3C4F-BF25-FA98019FB93C}" presName="childText" presStyleLbl="conFgAcc1" presStyleIdx="0" presStyleCnt="5">
        <dgm:presLayoutVars>
          <dgm:bulletEnabled val="1"/>
        </dgm:presLayoutVars>
      </dgm:prSet>
      <dgm:spPr>
        <a:ln>
          <a:noFill/>
        </a:ln>
      </dgm:spPr>
    </dgm:pt>
    <dgm:pt modelId="{1B63B96F-2436-4A4A-A2ED-6B77BF137F85}" type="pres">
      <dgm:prSet presAssocID="{3C5B4897-D7B5-7E4F-AFD7-1F54AAC45305}" presName="spaceBetweenRectangles" presStyleCnt="0"/>
      <dgm:spPr/>
    </dgm:pt>
    <dgm:pt modelId="{780BBB1E-BEAD-2C41-8359-5427B1F7785E}" type="pres">
      <dgm:prSet presAssocID="{8FE62383-0B07-1F49-8096-95DAC83C4689}" presName="parentLin" presStyleCnt="0"/>
      <dgm:spPr/>
    </dgm:pt>
    <dgm:pt modelId="{81816291-3705-A94D-AE1F-29133436D8E2}" type="pres">
      <dgm:prSet presAssocID="{8FE62383-0B07-1F49-8096-95DAC83C4689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F231E0E3-9FC2-FF42-99CA-84B11DA9BC1B}" type="pres">
      <dgm:prSet presAssocID="{8FE62383-0B07-1F49-8096-95DAC83C468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D7EBC-373F-7F4D-A45C-1D6905259829}" type="pres">
      <dgm:prSet presAssocID="{8FE62383-0B07-1F49-8096-95DAC83C4689}" presName="negativeSpace" presStyleCnt="0"/>
      <dgm:spPr/>
    </dgm:pt>
    <dgm:pt modelId="{7FB582B0-D4CD-9444-AADD-29D0BCF44670}" type="pres">
      <dgm:prSet presAssocID="{8FE62383-0B07-1F49-8096-95DAC83C4689}" presName="childText" presStyleLbl="conFgAcc1" presStyleIdx="1" presStyleCnt="5">
        <dgm:presLayoutVars>
          <dgm:bulletEnabled val="1"/>
        </dgm:presLayoutVars>
      </dgm:prSet>
      <dgm:spPr>
        <a:ln>
          <a:noFill/>
        </a:ln>
      </dgm:spPr>
    </dgm:pt>
    <dgm:pt modelId="{46770796-5187-B04C-A8CF-C08D9BC16998}" type="pres">
      <dgm:prSet presAssocID="{D445D052-4D5C-374C-AF65-82E6847156DA}" presName="spaceBetweenRectangles" presStyleCnt="0"/>
      <dgm:spPr/>
    </dgm:pt>
    <dgm:pt modelId="{D68C97D3-FD70-C44B-95A7-3D2D82548D50}" type="pres">
      <dgm:prSet presAssocID="{1583D0A6-591E-5148-A0BA-5E6A50EAB01D}" presName="parentLin" presStyleCnt="0"/>
      <dgm:spPr/>
    </dgm:pt>
    <dgm:pt modelId="{38B10F18-8338-0B42-84EF-48EC804CA671}" type="pres">
      <dgm:prSet presAssocID="{1583D0A6-591E-5148-A0BA-5E6A50EAB01D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06F2083D-2C27-F346-8548-CC07A013FF62}" type="pres">
      <dgm:prSet presAssocID="{1583D0A6-591E-5148-A0BA-5E6A50EAB01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1ACACF-4215-6844-AC8F-65ABDDF3A07B}" type="pres">
      <dgm:prSet presAssocID="{1583D0A6-591E-5148-A0BA-5E6A50EAB01D}" presName="negativeSpace" presStyleCnt="0"/>
      <dgm:spPr/>
    </dgm:pt>
    <dgm:pt modelId="{9779A211-25BC-7046-BA83-8ECE9C494E35}" type="pres">
      <dgm:prSet presAssocID="{1583D0A6-591E-5148-A0BA-5E6A50EAB01D}" presName="childText" presStyleLbl="conFgAcc1" presStyleIdx="2" presStyleCnt="5">
        <dgm:presLayoutVars>
          <dgm:bulletEnabled val="1"/>
        </dgm:presLayoutVars>
      </dgm:prSet>
      <dgm:spPr>
        <a:ln>
          <a:noFill/>
        </a:ln>
      </dgm:spPr>
    </dgm:pt>
    <dgm:pt modelId="{DA80A58F-1A31-8041-8EEC-47000307CA13}" type="pres">
      <dgm:prSet presAssocID="{F8C684C4-038A-6F43-BDF4-7F2BE3DFDE45}" presName="spaceBetweenRectangles" presStyleCnt="0"/>
      <dgm:spPr/>
    </dgm:pt>
    <dgm:pt modelId="{E9FDD594-B8F9-4E4B-BE6F-10D66EC1DEA3}" type="pres">
      <dgm:prSet presAssocID="{4504521A-9E96-E448-898A-CF5BC2DD5F3E}" presName="parentLin" presStyleCnt="0"/>
      <dgm:spPr/>
    </dgm:pt>
    <dgm:pt modelId="{EB1C1F09-0CD7-C741-B8FD-81B2C8210D42}" type="pres">
      <dgm:prSet presAssocID="{4504521A-9E96-E448-898A-CF5BC2DD5F3E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F0D80D32-8B6C-4240-9588-182F4A19ECF2}" type="pres">
      <dgm:prSet presAssocID="{4504521A-9E96-E448-898A-CF5BC2DD5F3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4B63F-6C72-ED45-9BD3-7B72ADFFFA39}" type="pres">
      <dgm:prSet presAssocID="{4504521A-9E96-E448-898A-CF5BC2DD5F3E}" presName="negativeSpace" presStyleCnt="0"/>
      <dgm:spPr/>
    </dgm:pt>
    <dgm:pt modelId="{4FB880D9-7232-EE41-8288-33DFA257D9CF}" type="pres">
      <dgm:prSet presAssocID="{4504521A-9E96-E448-898A-CF5BC2DD5F3E}" presName="childText" presStyleLbl="conFgAcc1" presStyleIdx="3" presStyleCnt="5">
        <dgm:presLayoutVars>
          <dgm:bulletEnabled val="1"/>
        </dgm:presLayoutVars>
      </dgm:prSet>
      <dgm:spPr>
        <a:ln>
          <a:noFill/>
        </a:ln>
      </dgm:spPr>
    </dgm:pt>
    <dgm:pt modelId="{40AB7A05-352E-AE49-807E-AF8FD0AC9119}" type="pres">
      <dgm:prSet presAssocID="{B3878DBC-AE4F-1B4F-981E-228CF630170A}" presName="spaceBetweenRectangles" presStyleCnt="0"/>
      <dgm:spPr/>
    </dgm:pt>
    <dgm:pt modelId="{81328AC9-3B7A-7A4D-AB5F-0191F77BBC5C}" type="pres">
      <dgm:prSet presAssocID="{4D25F56F-47B0-3C41-B01D-287D42AF4892}" presName="parentLin" presStyleCnt="0"/>
      <dgm:spPr/>
    </dgm:pt>
    <dgm:pt modelId="{A1E7E9E1-6FA2-F647-9786-A6774483589B}" type="pres">
      <dgm:prSet presAssocID="{4D25F56F-47B0-3C41-B01D-287D42AF4892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F9C77D79-3A16-334E-8B63-BE44F3C174C8}" type="pres">
      <dgm:prSet presAssocID="{4D25F56F-47B0-3C41-B01D-287D42AF489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ABC1F5-FF9A-0741-AA4C-D7B05E3F44AC}" type="pres">
      <dgm:prSet presAssocID="{4D25F56F-47B0-3C41-B01D-287D42AF4892}" presName="negativeSpace" presStyleCnt="0"/>
      <dgm:spPr/>
    </dgm:pt>
    <dgm:pt modelId="{273A7BE5-8D1F-4847-9CC2-57E8761BDB6A}" type="pres">
      <dgm:prSet presAssocID="{4D25F56F-47B0-3C41-B01D-287D42AF4892}" presName="childText" presStyleLbl="conFgAcc1" presStyleIdx="4" presStyleCnt="5">
        <dgm:presLayoutVars>
          <dgm:bulletEnabled val="1"/>
        </dgm:presLayoutVars>
      </dgm:prSet>
      <dgm:spPr>
        <a:ln>
          <a:noFill/>
        </a:ln>
      </dgm:spPr>
      <dgm:t>
        <a:bodyPr/>
        <a:lstStyle/>
        <a:p>
          <a:endParaRPr lang="zh-CN" altLang="en-US"/>
        </a:p>
      </dgm:t>
    </dgm:pt>
  </dgm:ptLst>
  <dgm:cxnLst>
    <dgm:cxn modelId="{2CBCA31E-ADC2-2144-BB5B-B8106068E271}" srcId="{AE260EA2-0EFA-3944-A3A6-606A42934DC7}" destId="{4504521A-9E96-E448-898A-CF5BC2DD5F3E}" srcOrd="3" destOrd="0" parTransId="{CBA5FDF7-A5B8-334F-B65F-43700D0A5692}" sibTransId="{B3878DBC-AE4F-1B4F-981E-228CF630170A}"/>
    <dgm:cxn modelId="{EBB08508-21B0-1244-A9BF-EB8F12D5FC73}" srcId="{AE260EA2-0EFA-3944-A3A6-606A42934DC7}" destId="{1583D0A6-591E-5148-A0BA-5E6A50EAB01D}" srcOrd="2" destOrd="0" parTransId="{AD711EAB-560C-0548-B05A-8E28BDB340A7}" sibTransId="{F8C684C4-038A-6F43-BDF4-7F2BE3DFDE45}"/>
    <dgm:cxn modelId="{AD16EE78-11DC-EA44-9CB3-234CEEB11B87}" type="presOf" srcId="{1583D0A6-591E-5148-A0BA-5E6A50EAB01D}" destId="{06F2083D-2C27-F346-8548-CC07A013FF62}" srcOrd="1" destOrd="0" presId="urn:microsoft.com/office/officeart/2005/8/layout/list1"/>
    <dgm:cxn modelId="{66627D8E-E9E5-3349-A104-812A459A0C3A}" type="presOf" srcId="{8FE62383-0B07-1F49-8096-95DAC83C4689}" destId="{F231E0E3-9FC2-FF42-99CA-84B11DA9BC1B}" srcOrd="1" destOrd="0" presId="urn:microsoft.com/office/officeart/2005/8/layout/list1"/>
    <dgm:cxn modelId="{06A8ABC9-5DD2-DF4B-A3AB-A6DF3789E149}" type="presOf" srcId="{8FE62383-0B07-1F49-8096-95DAC83C4689}" destId="{81816291-3705-A94D-AE1F-29133436D8E2}" srcOrd="0" destOrd="0" presId="urn:microsoft.com/office/officeart/2005/8/layout/list1"/>
    <dgm:cxn modelId="{72423256-BC2A-3C42-B937-6BEBB455CA1A}" srcId="{AE260EA2-0EFA-3944-A3A6-606A42934DC7}" destId="{8FE62383-0B07-1F49-8096-95DAC83C4689}" srcOrd="1" destOrd="0" parTransId="{E5F3AE49-1DA2-8346-994F-49DE5D57D5BA}" sibTransId="{D445D052-4D5C-374C-AF65-82E6847156DA}"/>
    <dgm:cxn modelId="{5A9D2113-6DA6-6245-B9C7-4132B446DE79}" srcId="{AE260EA2-0EFA-3944-A3A6-606A42934DC7}" destId="{C8A94A2A-1853-3C4F-BF25-FA98019FB93C}" srcOrd="0" destOrd="0" parTransId="{E69C8AA3-15A2-EF43-8324-5C71CE1D6F14}" sibTransId="{3C5B4897-D7B5-7E4F-AFD7-1F54AAC45305}"/>
    <dgm:cxn modelId="{75045366-D2C5-3B4F-A395-0C35F538FCBD}" type="presOf" srcId="{C8A94A2A-1853-3C4F-BF25-FA98019FB93C}" destId="{1CF91ADF-B5FC-854C-ACF9-3945D5EA1922}" srcOrd="1" destOrd="0" presId="urn:microsoft.com/office/officeart/2005/8/layout/list1"/>
    <dgm:cxn modelId="{AD6D632D-B51D-0A48-8AB2-301ECA52EB51}" type="presOf" srcId="{C8A94A2A-1853-3C4F-BF25-FA98019FB93C}" destId="{0A3E89DF-AF8B-D646-9423-6CA3F5663C81}" srcOrd="0" destOrd="0" presId="urn:microsoft.com/office/officeart/2005/8/layout/list1"/>
    <dgm:cxn modelId="{95896422-27D9-9F49-AAD6-A2E7921DA871}" type="presOf" srcId="{4504521A-9E96-E448-898A-CF5BC2DD5F3E}" destId="{F0D80D32-8B6C-4240-9588-182F4A19ECF2}" srcOrd="1" destOrd="0" presId="urn:microsoft.com/office/officeart/2005/8/layout/list1"/>
    <dgm:cxn modelId="{44934EBA-E299-B74F-BF89-CD8338061ED5}" type="presOf" srcId="{4504521A-9E96-E448-898A-CF5BC2DD5F3E}" destId="{EB1C1F09-0CD7-C741-B8FD-81B2C8210D42}" srcOrd="0" destOrd="0" presId="urn:microsoft.com/office/officeart/2005/8/layout/list1"/>
    <dgm:cxn modelId="{961722FC-DAA6-8D44-86D6-488E573805AF}" type="presOf" srcId="{1583D0A6-591E-5148-A0BA-5E6A50EAB01D}" destId="{38B10F18-8338-0B42-84EF-48EC804CA671}" srcOrd="0" destOrd="0" presId="urn:microsoft.com/office/officeart/2005/8/layout/list1"/>
    <dgm:cxn modelId="{26BCE85B-F38F-EE4B-8323-89CC5DA2E2E8}" type="presOf" srcId="{4D25F56F-47B0-3C41-B01D-287D42AF4892}" destId="{A1E7E9E1-6FA2-F647-9786-A6774483589B}" srcOrd="0" destOrd="0" presId="urn:microsoft.com/office/officeart/2005/8/layout/list1"/>
    <dgm:cxn modelId="{BF4BCF57-C3C2-2F42-A055-F5BC6CF641F2}" type="presOf" srcId="{4D25F56F-47B0-3C41-B01D-287D42AF4892}" destId="{F9C77D79-3A16-334E-8B63-BE44F3C174C8}" srcOrd="1" destOrd="0" presId="urn:microsoft.com/office/officeart/2005/8/layout/list1"/>
    <dgm:cxn modelId="{61D658E5-9450-6943-80AA-32260A69D98B}" type="presOf" srcId="{AE260EA2-0EFA-3944-A3A6-606A42934DC7}" destId="{ED0135D2-5E1C-5D42-918D-98C9E69DF3F9}" srcOrd="0" destOrd="0" presId="urn:microsoft.com/office/officeart/2005/8/layout/list1"/>
    <dgm:cxn modelId="{B3632A8F-34DB-DF4A-88C0-D2B5C9F041FC}" srcId="{AE260EA2-0EFA-3944-A3A6-606A42934DC7}" destId="{4D25F56F-47B0-3C41-B01D-287D42AF4892}" srcOrd="4" destOrd="0" parTransId="{554D7CFB-80FD-1C4B-A9D2-5A4C6508ABE9}" sibTransId="{F62EAB25-BD42-C040-8169-243AC3D38A84}"/>
    <dgm:cxn modelId="{1F1BB265-FCA1-C54D-9C57-49FA8FAF41FE}" type="presParOf" srcId="{ED0135D2-5E1C-5D42-918D-98C9E69DF3F9}" destId="{CB48A4D5-90B3-0445-9C19-C67AE851B846}" srcOrd="0" destOrd="0" presId="urn:microsoft.com/office/officeart/2005/8/layout/list1"/>
    <dgm:cxn modelId="{BBA9CC85-2CE3-D843-8B13-13200F76DC0C}" type="presParOf" srcId="{CB48A4D5-90B3-0445-9C19-C67AE851B846}" destId="{0A3E89DF-AF8B-D646-9423-6CA3F5663C81}" srcOrd="0" destOrd="0" presId="urn:microsoft.com/office/officeart/2005/8/layout/list1"/>
    <dgm:cxn modelId="{8BF7EB74-5413-3A43-99EA-1A00E8B45B7B}" type="presParOf" srcId="{CB48A4D5-90B3-0445-9C19-C67AE851B846}" destId="{1CF91ADF-B5FC-854C-ACF9-3945D5EA1922}" srcOrd="1" destOrd="0" presId="urn:microsoft.com/office/officeart/2005/8/layout/list1"/>
    <dgm:cxn modelId="{97FE15FD-F8A4-F04D-8CB3-A081EC6728DC}" type="presParOf" srcId="{ED0135D2-5E1C-5D42-918D-98C9E69DF3F9}" destId="{DEDAF068-04EF-384F-853C-475A489D99E9}" srcOrd="1" destOrd="0" presId="urn:microsoft.com/office/officeart/2005/8/layout/list1"/>
    <dgm:cxn modelId="{D0AB636E-DC8B-1F44-B7BC-083298B5AFC9}" type="presParOf" srcId="{ED0135D2-5E1C-5D42-918D-98C9E69DF3F9}" destId="{7773C3E9-07BA-7F41-9479-A9A8595FACF1}" srcOrd="2" destOrd="0" presId="urn:microsoft.com/office/officeart/2005/8/layout/list1"/>
    <dgm:cxn modelId="{9DA2C870-CDFD-B343-BD44-CCC86B0C86B0}" type="presParOf" srcId="{ED0135D2-5E1C-5D42-918D-98C9E69DF3F9}" destId="{1B63B96F-2436-4A4A-A2ED-6B77BF137F85}" srcOrd="3" destOrd="0" presId="urn:microsoft.com/office/officeart/2005/8/layout/list1"/>
    <dgm:cxn modelId="{198E1C30-1D73-DC4B-8686-847D57D40DE9}" type="presParOf" srcId="{ED0135D2-5E1C-5D42-918D-98C9E69DF3F9}" destId="{780BBB1E-BEAD-2C41-8359-5427B1F7785E}" srcOrd="4" destOrd="0" presId="urn:microsoft.com/office/officeart/2005/8/layout/list1"/>
    <dgm:cxn modelId="{F0B3F542-2AEA-DF4C-916F-5E9282FE86EC}" type="presParOf" srcId="{780BBB1E-BEAD-2C41-8359-5427B1F7785E}" destId="{81816291-3705-A94D-AE1F-29133436D8E2}" srcOrd="0" destOrd="0" presId="urn:microsoft.com/office/officeart/2005/8/layout/list1"/>
    <dgm:cxn modelId="{78F61C49-6C8C-E545-BFED-EFB0D6456B9D}" type="presParOf" srcId="{780BBB1E-BEAD-2C41-8359-5427B1F7785E}" destId="{F231E0E3-9FC2-FF42-99CA-84B11DA9BC1B}" srcOrd="1" destOrd="0" presId="urn:microsoft.com/office/officeart/2005/8/layout/list1"/>
    <dgm:cxn modelId="{1EA0B49C-FC77-2E43-B901-DC60E35E4005}" type="presParOf" srcId="{ED0135D2-5E1C-5D42-918D-98C9E69DF3F9}" destId="{75ED7EBC-373F-7F4D-A45C-1D6905259829}" srcOrd="5" destOrd="0" presId="urn:microsoft.com/office/officeart/2005/8/layout/list1"/>
    <dgm:cxn modelId="{D6668D4F-F905-0F42-996E-A6616EF9CE26}" type="presParOf" srcId="{ED0135D2-5E1C-5D42-918D-98C9E69DF3F9}" destId="{7FB582B0-D4CD-9444-AADD-29D0BCF44670}" srcOrd="6" destOrd="0" presId="urn:microsoft.com/office/officeart/2005/8/layout/list1"/>
    <dgm:cxn modelId="{96C261E1-5A5F-2B45-957E-8340EA722D5B}" type="presParOf" srcId="{ED0135D2-5E1C-5D42-918D-98C9E69DF3F9}" destId="{46770796-5187-B04C-A8CF-C08D9BC16998}" srcOrd="7" destOrd="0" presId="urn:microsoft.com/office/officeart/2005/8/layout/list1"/>
    <dgm:cxn modelId="{AC4C2561-A57F-954F-8E70-F0D8860A1404}" type="presParOf" srcId="{ED0135D2-5E1C-5D42-918D-98C9E69DF3F9}" destId="{D68C97D3-FD70-C44B-95A7-3D2D82548D50}" srcOrd="8" destOrd="0" presId="urn:microsoft.com/office/officeart/2005/8/layout/list1"/>
    <dgm:cxn modelId="{328479F7-6B23-E042-9A96-6CD7284604AF}" type="presParOf" srcId="{D68C97D3-FD70-C44B-95A7-3D2D82548D50}" destId="{38B10F18-8338-0B42-84EF-48EC804CA671}" srcOrd="0" destOrd="0" presId="urn:microsoft.com/office/officeart/2005/8/layout/list1"/>
    <dgm:cxn modelId="{0FF42AE7-E968-D141-8A94-9FEC0DF1163F}" type="presParOf" srcId="{D68C97D3-FD70-C44B-95A7-3D2D82548D50}" destId="{06F2083D-2C27-F346-8548-CC07A013FF62}" srcOrd="1" destOrd="0" presId="urn:microsoft.com/office/officeart/2005/8/layout/list1"/>
    <dgm:cxn modelId="{9BA4BDDB-355C-3644-83FB-AD0382A55378}" type="presParOf" srcId="{ED0135D2-5E1C-5D42-918D-98C9E69DF3F9}" destId="{1E1ACACF-4215-6844-AC8F-65ABDDF3A07B}" srcOrd="9" destOrd="0" presId="urn:microsoft.com/office/officeart/2005/8/layout/list1"/>
    <dgm:cxn modelId="{D63C58C0-39A6-1B4D-829B-0BF5C9A493DF}" type="presParOf" srcId="{ED0135D2-5E1C-5D42-918D-98C9E69DF3F9}" destId="{9779A211-25BC-7046-BA83-8ECE9C494E35}" srcOrd="10" destOrd="0" presId="urn:microsoft.com/office/officeart/2005/8/layout/list1"/>
    <dgm:cxn modelId="{CB828DAD-DA95-D342-AF0B-4A175CB2EC56}" type="presParOf" srcId="{ED0135D2-5E1C-5D42-918D-98C9E69DF3F9}" destId="{DA80A58F-1A31-8041-8EEC-47000307CA13}" srcOrd="11" destOrd="0" presId="urn:microsoft.com/office/officeart/2005/8/layout/list1"/>
    <dgm:cxn modelId="{9643C2A2-CAB4-BD4F-9AEA-2C7701C85C80}" type="presParOf" srcId="{ED0135D2-5E1C-5D42-918D-98C9E69DF3F9}" destId="{E9FDD594-B8F9-4E4B-BE6F-10D66EC1DEA3}" srcOrd="12" destOrd="0" presId="urn:microsoft.com/office/officeart/2005/8/layout/list1"/>
    <dgm:cxn modelId="{BFBEF34B-BEF2-0743-93EC-2B96EA5E0228}" type="presParOf" srcId="{E9FDD594-B8F9-4E4B-BE6F-10D66EC1DEA3}" destId="{EB1C1F09-0CD7-C741-B8FD-81B2C8210D42}" srcOrd="0" destOrd="0" presId="urn:microsoft.com/office/officeart/2005/8/layout/list1"/>
    <dgm:cxn modelId="{2B241E2B-10F6-D644-98C7-BB6AEF0E554D}" type="presParOf" srcId="{E9FDD594-B8F9-4E4B-BE6F-10D66EC1DEA3}" destId="{F0D80D32-8B6C-4240-9588-182F4A19ECF2}" srcOrd="1" destOrd="0" presId="urn:microsoft.com/office/officeart/2005/8/layout/list1"/>
    <dgm:cxn modelId="{D4FA7CBA-80F1-8947-A6B9-32122BD5D1A8}" type="presParOf" srcId="{ED0135D2-5E1C-5D42-918D-98C9E69DF3F9}" destId="{E434B63F-6C72-ED45-9BD3-7B72ADFFFA39}" srcOrd="13" destOrd="0" presId="urn:microsoft.com/office/officeart/2005/8/layout/list1"/>
    <dgm:cxn modelId="{62663673-169B-BA45-A9E4-D6F1FC52C4D8}" type="presParOf" srcId="{ED0135D2-5E1C-5D42-918D-98C9E69DF3F9}" destId="{4FB880D9-7232-EE41-8288-33DFA257D9CF}" srcOrd="14" destOrd="0" presId="urn:microsoft.com/office/officeart/2005/8/layout/list1"/>
    <dgm:cxn modelId="{4BEC96BC-3312-E345-963E-F9AEFBBA5781}" type="presParOf" srcId="{ED0135D2-5E1C-5D42-918D-98C9E69DF3F9}" destId="{40AB7A05-352E-AE49-807E-AF8FD0AC9119}" srcOrd="15" destOrd="0" presId="urn:microsoft.com/office/officeart/2005/8/layout/list1"/>
    <dgm:cxn modelId="{086A660A-6181-844C-B424-819F4A19873E}" type="presParOf" srcId="{ED0135D2-5E1C-5D42-918D-98C9E69DF3F9}" destId="{81328AC9-3B7A-7A4D-AB5F-0191F77BBC5C}" srcOrd="16" destOrd="0" presId="urn:microsoft.com/office/officeart/2005/8/layout/list1"/>
    <dgm:cxn modelId="{2672786D-DC5E-F342-8603-6F401BA7D1FF}" type="presParOf" srcId="{81328AC9-3B7A-7A4D-AB5F-0191F77BBC5C}" destId="{A1E7E9E1-6FA2-F647-9786-A6774483589B}" srcOrd="0" destOrd="0" presId="urn:microsoft.com/office/officeart/2005/8/layout/list1"/>
    <dgm:cxn modelId="{40D362BE-A22A-1143-A18B-79288DCC36B7}" type="presParOf" srcId="{81328AC9-3B7A-7A4D-AB5F-0191F77BBC5C}" destId="{F9C77D79-3A16-334E-8B63-BE44F3C174C8}" srcOrd="1" destOrd="0" presId="urn:microsoft.com/office/officeart/2005/8/layout/list1"/>
    <dgm:cxn modelId="{E94F2D74-2506-1348-BA0C-51D16B1CC25B}" type="presParOf" srcId="{ED0135D2-5E1C-5D42-918D-98C9E69DF3F9}" destId="{BBABC1F5-FF9A-0741-AA4C-D7B05E3F44AC}" srcOrd="17" destOrd="0" presId="urn:microsoft.com/office/officeart/2005/8/layout/list1"/>
    <dgm:cxn modelId="{AC8AAD47-4037-C349-BE46-BB82D9967CBF}" type="presParOf" srcId="{ED0135D2-5E1C-5D42-918D-98C9E69DF3F9}" destId="{273A7BE5-8D1F-4847-9CC2-57E8761BDB6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260EA2-0EFA-3944-A3A6-606A42934DC7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B28B9C-A15D-0D44-8617-C238C11190CC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yarn OR </a:t>
          </a:r>
          <a:r>
            <a:rPr lang="en-US" altLang="zh-CN" dirty="0" err="1" smtClean="0"/>
            <a:t>npm</a:t>
          </a:r>
          <a:endParaRPr lang="zh-CN" altLang="en-US" dirty="0"/>
        </a:p>
      </dgm:t>
    </dgm:pt>
    <dgm:pt modelId="{073C4138-7AAC-0540-9469-78BDEDF0DC4A}" type="parTrans" cxnId="{2BDA21D2-F599-7D4E-848F-B26B0FF736E0}">
      <dgm:prSet/>
      <dgm:spPr/>
      <dgm:t>
        <a:bodyPr/>
        <a:lstStyle/>
        <a:p>
          <a:endParaRPr lang="zh-CN" altLang="en-US"/>
        </a:p>
      </dgm:t>
    </dgm:pt>
    <dgm:pt modelId="{B266DE1F-9A90-A645-9690-220C601F5610}" type="sibTrans" cxnId="{2BDA21D2-F599-7D4E-848F-B26B0FF736E0}">
      <dgm:prSet/>
      <dgm:spPr/>
      <dgm:t>
        <a:bodyPr/>
        <a:lstStyle/>
        <a:p>
          <a:endParaRPr lang="zh-CN" altLang="en-US"/>
        </a:p>
      </dgm:t>
    </dgm:pt>
    <dgm:pt modelId="{8B24F8CF-7987-AB4B-A9AE-496C1DD52AB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Visual Studio Code</a:t>
          </a:r>
          <a:endParaRPr lang="zh-CN" altLang="en-US" dirty="0"/>
        </a:p>
      </dgm:t>
    </dgm:pt>
    <dgm:pt modelId="{DC20BFD5-70DF-1B4A-9D35-B72C9CACD456}" type="parTrans" cxnId="{568BD8A0-A310-9A43-997F-2F5648AB45FB}">
      <dgm:prSet/>
      <dgm:spPr/>
      <dgm:t>
        <a:bodyPr/>
        <a:lstStyle/>
        <a:p>
          <a:endParaRPr lang="zh-CN" altLang="en-US"/>
        </a:p>
      </dgm:t>
    </dgm:pt>
    <dgm:pt modelId="{F42C49F5-1B74-D04D-88E9-99B4962829F2}" type="sibTrans" cxnId="{568BD8A0-A310-9A43-997F-2F5648AB45FB}">
      <dgm:prSet/>
      <dgm:spPr/>
      <dgm:t>
        <a:bodyPr/>
        <a:lstStyle/>
        <a:p>
          <a:endParaRPr lang="zh-CN" altLang="en-US"/>
        </a:p>
      </dgm:t>
    </dgm:pt>
    <dgm:pt modelId="{F336859A-5F4E-354B-A4AC-A6C9DCF678D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Dash</a:t>
          </a:r>
          <a:endParaRPr lang="zh-CN" altLang="en-US" dirty="0"/>
        </a:p>
      </dgm:t>
    </dgm:pt>
    <dgm:pt modelId="{55965259-94BB-694C-BBAF-CC8059CC8723}" type="parTrans" cxnId="{6BA96051-CC20-DA42-897C-78558E7DDE71}">
      <dgm:prSet/>
      <dgm:spPr/>
      <dgm:t>
        <a:bodyPr/>
        <a:lstStyle/>
        <a:p>
          <a:endParaRPr lang="zh-CN" altLang="en-US"/>
        </a:p>
      </dgm:t>
    </dgm:pt>
    <dgm:pt modelId="{1689E9AC-6C80-5646-BB60-03513FDC8DC0}" type="sibTrans" cxnId="{6BA96051-CC20-DA42-897C-78558E7DDE71}">
      <dgm:prSet/>
      <dgm:spPr/>
      <dgm:t>
        <a:bodyPr/>
        <a:lstStyle/>
        <a:p>
          <a:endParaRPr lang="zh-CN" altLang="en-US"/>
        </a:p>
      </dgm:t>
    </dgm:pt>
    <dgm:pt modelId="{C357850A-87C3-F246-B9F7-F42DA647D46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err="1" smtClean="0"/>
            <a:t>SourceTree</a:t>
          </a:r>
          <a:endParaRPr lang="zh-CN" altLang="en-US" dirty="0"/>
        </a:p>
      </dgm:t>
    </dgm:pt>
    <dgm:pt modelId="{FF3F55B6-DE5C-9543-994E-B4E1B333CB7C}" type="parTrans" cxnId="{44E8911B-ACAA-3048-A974-2DCF3B469325}">
      <dgm:prSet/>
      <dgm:spPr/>
      <dgm:t>
        <a:bodyPr/>
        <a:lstStyle/>
        <a:p>
          <a:endParaRPr lang="zh-CN" altLang="en-US"/>
        </a:p>
      </dgm:t>
    </dgm:pt>
    <dgm:pt modelId="{D7C24298-1535-A14A-A59F-EB6C3D42D5A8}" type="sibTrans" cxnId="{44E8911B-ACAA-3048-A974-2DCF3B469325}">
      <dgm:prSet/>
      <dgm:spPr/>
      <dgm:t>
        <a:bodyPr/>
        <a:lstStyle/>
        <a:p>
          <a:endParaRPr lang="zh-CN" altLang="en-US"/>
        </a:p>
      </dgm:t>
    </dgm:pt>
    <dgm:pt modelId="{9F86BB74-CEE6-8F48-9247-AE7681B0E869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err="1" smtClean="0"/>
            <a:t>Octotree</a:t>
          </a:r>
          <a:r>
            <a:rPr lang="en-US" altLang="zh-CN" dirty="0" smtClean="0"/>
            <a:t> Pro</a:t>
          </a:r>
          <a:endParaRPr lang="zh-CN" altLang="en-US" dirty="0"/>
        </a:p>
      </dgm:t>
    </dgm:pt>
    <dgm:pt modelId="{46C608D4-198C-4A40-807D-3A6D82266679}" type="parTrans" cxnId="{47604692-0E96-8E41-859A-DED8EA794A7E}">
      <dgm:prSet/>
      <dgm:spPr/>
      <dgm:t>
        <a:bodyPr/>
        <a:lstStyle/>
        <a:p>
          <a:endParaRPr lang="zh-CN" altLang="en-US"/>
        </a:p>
      </dgm:t>
    </dgm:pt>
    <dgm:pt modelId="{7076977B-273D-1A4C-8F2B-829CC965E514}" type="sibTrans" cxnId="{47604692-0E96-8E41-859A-DED8EA794A7E}">
      <dgm:prSet/>
      <dgm:spPr/>
      <dgm:t>
        <a:bodyPr/>
        <a:lstStyle/>
        <a:p>
          <a:endParaRPr lang="zh-CN" altLang="en-US"/>
        </a:p>
      </dgm:t>
    </dgm:pt>
    <dgm:pt modelId="{ED0135D2-5E1C-5D42-918D-98C9E69DF3F9}" type="pres">
      <dgm:prSet presAssocID="{AE260EA2-0EFA-3944-A3A6-606A42934DC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5FBD9B-E1F6-4842-9BCA-FF663F8133ED}" type="pres">
      <dgm:prSet presAssocID="{6DB28B9C-A15D-0D44-8617-C238C11190CC}" presName="parentLin" presStyleCnt="0"/>
      <dgm:spPr/>
    </dgm:pt>
    <dgm:pt modelId="{462DD55B-FA00-3C4B-95CF-36C10FCCE00F}" type="pres">
      <dgm:prSet presAssocID="{6DB28B9C-A15D-0D44-8617-C238C11190CC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B13F8728-BF3A-0F49-A487-BC29A5159813}" type="pres">
      <dgm:prSet presAssocID="{6DB28B9C-A15D-0D44-8617-C238C11190C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E46444-A85F-C442-98EF-695182F2680D}" type="pres">
      <dgm:prSet presAssocID="{6DB28B9C-A15D-0D44-8617-C238C11190CC}" presName="negativeSpace" presStyleCnt="0"/>
      <dgm:spPr/>
    </dgm:pt>
    <dgm:pt modelId="{30980021-FD54-1149-8058-FD26D71893C8}" type="pres">
      <dgm:prSet presAssocID="{6DB28B9C-A15D-0D44-8617-C238C11190CC}" presName="childText" presStyleLbl="conFgAcc1" presStyleIdx="0" presStyleCnt="5">
        <dgm:presLayoutVars>
          <dgm:bulletEnabled val="1"/>
        </dgm:presLayoutVars>
      </dgm:prSet>
      <dgm:spPr>
        <a:ln>
          <a:noFill/>
        </a:ln>
      </dgm:spPr>
      <dgm:t>
        <a:bodyPr/>
        <a:lstStyle/>
        <a:p>
          <a:endParaRPr lang="zh-CN" altLang="en-US"/>
        </a:p>
      </dgm:t>
    </dgm:pt>
    <dgm:pt modelId="{D25FBE73-5C90-6840-B585-F83B805C247F}" type="pres">
      <dgm:prSet presAssocID="{B266DE1F-9A90-A645-9690-220C601F5610}" presName="spaceBetweenRectangles" presStyleCnt="0"/>
      <dgm:spPr/>
    </dgm:pt>
    <dgm:pt modelId="{302BFC4B-599A-594A-B54E-0EF589A9F2F9}" type="pres">
      <dgm:prSet presAssocID="{F336859A-5F4E-354B-A4AC-A6C9DCF678D6}" presName="parentLin" presStyleCnt="0"/>
      <dgm:spPr/>
    </dgm:pt>
    <dgm:pt modelId="{A7B6A432-F9A9-8D4D-B19B-C78973DA9C66}" type="pres">
      <dgm:prSet presAssocID="{F336859A-5F4E-354B-A4AC-A6C9DCF678D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064629FA-C80E-194D-88FA-AFFED5FF9D69}" type="pres">
      <dgm:prSet presAssocID="{F336859A-5F4E-354B-A4AC-A6C9DCF678D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03129A-903F-8244-8F5E-4BEE5A53231F}" type="pres">
      <dgm:prSet presAssocID="{F336859A-5F4E-354B-A4AC-A6C9DCF678D6}" presName="negativeSpace" presStyleCnt="0"/>
      <dgm:spPr/>
    </dgm:pt>
    <dgm:pt modelId="{A045255D-AA16-344F-8295-07EFD82DC5B6}" type="pres">
      <dgm:prSet presAssocID="{F336859A-5F4E-354B-A4AC-A6C9DCF678D6}" presName="childText" presStyleLbl="conFgAcc1" presStyleIdx="1" presStyleCnt="5">
        <dgm:presLayoutVars>
          <dgm:bulletEnabled val="1"/>
        </dgm:presLayoutVars>
      </dgm:prSet>
      <dgm:spPr>
        <a:ln>
          <a:noFill/>
        </a:ln>
      </dgm:spPr>
    </dgm:pt>
    <dgm:pt modelId="{C1693915-2AD0-654A-BF6B-EDB4A1DD4FB1}" type="pres">
      <dgm:prSet presAssocID="{1689E9AC-6C80-5646-BB60-03513FDC8DC0}" presName="spaceBetweenRectangles" presStyleCnt="0"/>
      <dgm:spPr/>
    </dgm:pt>
    <dgm:pt modelId="{1A67B9D6-31D7-8740-BC07-E2D90CE5826B}" type="pres">
      <dgm:prSet presAssocID="{C357850A-87C3-F246-B9F7-F42DA647D466}" presName="parentLin" presStyleCnt="0"/>
      <dgm:spPr/>
    </dgm:pt>
    <dgm:pt modelId="{DCBD6E1A-4405-8C45-BD4F-7CE5A3814FBA}" type="pres">
      <dgm:prSet presAssocID="{C357850A-87C3-F246-B9F7-F42DA647D466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F593C002-099B-6740-A5CB-3FA4DDABED3C}" type="pres">
      <dgm:prSet presAssocID="{C357850A-87C3-F246-B9F7-F42DA647D46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858E8-38F4-4B4F-A85B-FB6246CA8169}" type="pres">
      <dgm:prSet presAssocID="{C357850A-87C3-F246-B9F7-F42DA647D466}" presName="negativeSpace" presStyleCnt="0"/>
      <dgm:spPr/>
    </dgm:pt>
    <dgm:pt modelId="{81B9BB6D-5F14-DD4E-AD6D-287E1FC4E968}" type="pres">
      <dgm:prSet presAssocID="{C357850A-87C3-F246-B9F7-F42DA647D466}" presName="childText" presStyleLbl="conFgAcc1" presStyleIdx="2" presStyleCnt="5">
        <dgm:presLayoutVars>
          <dgm:bulletEnabled val="1"/>
        </dgm:presLayoutVars>
      </dgm:prSet>
      <dgm:spPr>
        <a:ln>
          <a:noFill/>
        </a:ln>
      </dgm:spPr>
    </dgm:pt>
    <dgm:pt modelId="{142BD66E-13FA-E04A-8A47-F4C4ACC99C13}" type="pres">
      <dgm:prSet presAssocID="{D7C24298-1535-A14A-A59F-EB6C3D42D5A8}" presName="spaceBetweenRectangles" presStyleCnt="0"/>
      <dgm:spPr/>
    </dgm:pt>
    <dgm:pt modelId="{FBCAB285-DB41-5646-A583-2E33788D1D2C}" type="pres">
      <dgm:prSet presAssocID="{9F86BB74-CEE6-8F48-9247-AE7681B0E869}" presName="parentLin" presStyleCnt="0"/>
      <dgm:spPr/>
    </dgm:pt>
    <dgm:pt modelId="{290A5D80-C120-E745-9A7A-9AC1B8313DE5}" type="pres">
      <dgm:prSet presAssocID="{9F86BB74-CEE6-8F48-9247-AE7681B0E869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E93220C1-EC83-1D4D-96BE-2794DDB8C937}" type="pres">
      <dgm:prSet presAssocID="{9F86BB74-CEE6-8F48-9247-AE7681B0E86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61F8CC-F3DF-9C4F-BADC-4BDE481AE1D3}" type="pres">
      <dgm:prSet presAssocID="{9F86BB74-CEE6-8F48-9247-AE7681B0E869}" presName="negativeSpace" presStyleCnt="0"/>
      <dgm:spPr/>
    </dgm:pt>
    <dgm:pt modelId="{4E547CE6-A6B3-D243-A046-9F63A8600CFE}" type="pres">
      <dgm:prSet presAssocID="{9F86BB74-CEE6-8F48-9247-AE7681B0E869}" presName="childText" presStyleLbl="conFgAcc1" presStyleIdx="3" presStyleCnt="5">
        <dgm:presLayoutVars>
          <dgm:bulletEnabled val="1"/>
        </dgm:presLayoutVars>
      </dgm:prSet>
      <dgm:spPr>
        <a:ln>
          <a:noFill/>
        </a:ln>
      </dgm:spPr>
    </dgm:pt>
    <dgm:pt modelId="{F3138005-74D7-C841-8052-8934C0B0F29F}" type="pres">
      <dgm:prSet presAssocID="{7076977B-273D-1A4C-8F2B-829CC965E514}" presName="spaceBetweenRectangles" presStyleCnt="0"/>
      <dgm:spPr/>
    </dgm:pt>
    <dgm:pt modelId="{0DD41B2C-E779-4546-BAD6-102EAC7DCA28}" type="pres">
      <dgm:prSet presAssocID="{8B24F8CF-7987-AB4B-A9AE-496C1DD52AB7}" presName="parentLin" presStyleCnt="0"/>
      <dgm:spPr/>
    </dgm:pt>
    <dgm:pt modelId="{2BD85373-49DF-3049-AF69-FE12553A2028}" type="pres">
      <dgm:prSet presAssocID="{8B24F8CF-7987-AB4B-A9AE-496C1DD52AB7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8247FA67-2048-A64B-B247-733C98866BCB}" type="pres">
      <dgm:prSet presAssocID="{8B24F8CF-7987-AB4B-A9AE-496C1DD52AB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603159-3907-E940-B384-9DC9C9B01718}" type="pres">
      <dgm:prSet presAssocID="{8B24F8CF-7987-AB4B-A9AE-496C1DD52AB7}" presName="negativeSpace" presStyleCnt="0"/>
      <dgm:spPr/>
    </dgm:pt>
    <dgm:pt modelId="{3A0E9CBE-BCD6-214F-81F6-E587ADECC7D4}" type="pres">
      <dgm:prSet presAssocID="{8B24F8CF-7987-AB4B-A9AE-496C1DD52AB7}" presName="childText" presStyleLbl="conFgAcc1" presStyleIdx="4" presStyleCnt="5">
        <dgm:presLayoutVars>
          <dgm:bulletEnabled val="1"/>
        </dgm:presLayoutVars>
      </dgm:prSet>
      <dgm:spPr>
        <a:ln>
          <a:noFill/>
        </a:ln>
      </dgm:spPr>
    </dgm:pt>
  </dgm:ptLst>
  <dgm:cxnLst>
    <dgm:cxn modelId="{6BA96051-CC20-DA42-897C-78558E7DDE71}" srcId="{AE260EA2-0EFA-3944-A3A6-606A42934DC7}" destId="{F336859A-5F4E-354B-A4AC-A6C9DCF678D6}" srcOrd="1" destOrd="0" parTransId="{55965259-94BB-694C-BBAF-CC8059CC8723}" sibTransId="{1689E9AC-6C80-5646-BB60-03513FDC8DC0}"/>
    <dgm:cxn modelId="{0B359466-F361-CD49-A12E-395DB7031094}" type="presOf" srcId="{6DB28B9C-A15D-0D44-8617-C238C11190CC}" destId="{B13F8728-BF3A-0F49-A487-BC29A5159813}" srcOrd="1" destOrd="0" presId="urn:microsoft.com/office/officeart/2005/8/layout/list1"/>
    <dgm:cxn modelId="{DA50BA88-0D95-8540-961D-71AA8423BF5B}" type="presOf" srcId="{AE260EA2-0EFA-3944-A3A6-606A42934DC7}" destId="{ED0135D2-5E1C-5D42-918D-98C9E69DF3F9}" srcOrd="0" destOrd="0" presId="urn:microsoft.com/office/officeart/2005/8/layout/list1"/>
    <dgm:cxn modelId="{379AD968-AD12-B948-8825-5EDFD9A39858}" type="presOf" srcId="{C357850A-87C3-F246-B9F7-F42DA647D466}" destId="{F593C002-099B-6740-A5CB-3FA4DDABED3C}" srcOrd="1" destOrd="0" presId="urn:microsoft.com/office/officeart/2005/8/layout/list1"/>
    <dgm:cxn modelId="{B2896C27-84B7-DA4E-B05C-0A3FA39F0B34}" type="presOf" srcId="{8B24F8CF-7987-AB4B-A9AE-496C1DD52AB7}" destId="{8247FA67-2048-A64B-B247-733C98866BCB}" srcOrd="1" destOrd="0" presId="urn:microsoft.com/office/officeart/2005/8/layout/list1"/>
    <dgm:cxn modelId="{48CEB407-9F53-1D40-A723-51A0E4482562}" type="presOf" srcId="{8B24F8CF-7987-AB4B-A9AE-496C1DD52AB7}" destId="{2BD85373-49DF-3049-AF69-FE12553A2028}" srcOrd="0" destOrd="0" presId="urn:microsoft.com/office/officeart/2005/8/layout/list1"/>
    <dgm:cxn modelId="{6247C4BA-F8BE-4740-9D17-A23ECED6EE50}" type="presOf" srcId="{F336859A-5F4E-354B-A4AC-A6C9DCF678D6}" destId="{A7B6A432-F9A9-8D4D-B19B-C78973DA9C66}" srcOrd="0" destOrd="0" presId="urn:microsoft.com/office/officeart/2005/8/layout/list1"/>
    <dgm:cxn modelId="{568BD8A0-A310-9A43-997F-2F5648AB45FB}" srcId="{AE260EA2-0EFA-3944-A3A6-606A42934DC7}" destId="{8B24F8CF-7987-AB4B-A9AE-496C1DD52AB7}" srcOrd="4" destOrd="0" parTransId="{DC20BFD5-70DF-1B4A-9D35-B72C9CACD456}" sibTransId="{F42C49F5-1B74-D04D-88E9-99B4962829F2}"/>
    <dgm:cxn modelId="{2BDA21D2-F599-7D4E-848F-B26B0FF736E0}" srcId="{AE260EA2-0EFA-3944-A3A6-606A42934DC7}" destId="{6DB28B9C-A15D-0D44-8617-C238C11190CC}" srcOrd="0" destOrd="0" parTransId="{073C4138-7AAC-0540-9469-78BDEDF0DC4A}" sibTransId="{B266DE1F-9A90-A645-9690-220C601F5610}"/>
    <dgm:cxn modelId="{E07098D5-4676-524D-9E12-CC37B462726B}" type="presOf" srcId="{C357850A-87C3-F246-B9F7-F42DA647D466}" destId="{DCBD6E1A-4405-8C45-BD4F-7CE5A3814FBA}" srcOrd="0" destOrd="0" presId="urn:microsoft.com/office/officeart/2005/8/layout/list1"/>
    <dgm:cxn modelId="{5FAE8793-655E-5046-A142-C257D7F309F3}" type="presOf" srcId="{6DB28B9C-A15D-0D44-8617-C238C11190CC}" destId="{462DD55B-FA00-3C4B-95CF-36C10FCCE00F}" srcOrd="0" destOrd="0" presId="urn:microsoft.com/office/officeart/2005/8/layout/list1"/>
    <dgm:cxn modelId="{5071A16D-DB36-B648-99F3-1FD1CD6130C9}" type="presOf" srcId="{F336859A-5F4E-354B-A4AC-A6C9DCF678D6}" destId="{064629FA-C80E-194D-88FA-AFFED5FF9D69}" srcOrd="1" destOrd="0" presId="urn:microsoft.com/office/officeart/2005/8/layout/list1"/>
    <dgm:cxn modelId="{DFA44432-79AB-B342-9CDB-8CBAC6D802FE}" type="presOf" srcId="{9F86BB74-CEE6-8F48-9247-AE7681B0E869}" destId="{290A5D80-C120-E745-9A7A-9AC1B8313DE5}" srcOrd="0" destOrd="0" presId="urn:microsoft.com/office/officeart/2005/8/layout/list1"/>
    <dgm:cxn modelId="{3FD1F1E2-A068-8443-AF89-4A7F5ADC783C}" type="presOf" srcId="{9F86BB74-CEE6-8F48-9247-AE7681B0E869}" destId="{E93220C1-EC83-1D4D-96BE-2794DDB8C937}" srcOrd="1" destOrd="0" presId="urn:microsoft.com/office/officeart/2005/8/layout/list1"/>
    <dgm:cxn modelId="{44E8911B-ACAA-3048-A974-2DCF3B469325}" srcId="{AE260EA2-0EFA-3944-A3A6-606A42934DC7}" destId="{C357850A-87C3-F246-B9F7-F42DA647D466}" srcOrd="2" destOrd="0" parTransId="{FF3F55B6-DE5C-9543-994E-B4E1B333CB7C}" sibTransId="{D7C24298-1535-A14A-A59F-EB6C3D42D5A8}"/>
    <dgm:cxn modelId="{47604692-0E96-8E41-859A-DED8EA794A7E}" srcId="{AE260EA2-0EFA-3944-A3A6-606A42934DC7}" destId="{9F86BB74-CEE6-8F48-9247-AE7681B0E869}" srcOrd="3" destOrd="0" parTransId="{46C608D4-198C-4A40-807D-3A6D82266679}" sibTransId="{7076977B-273D-1A4C-8F2B-829CC965E514}"/>
    <dgm:cxn modelId="{CA8B47ED-3D04-D34B-9CD1-29483F961175}" type="presParOf" srcId="{ED0135D2-5E1C-5D42-918D-98C9E69DF3F9}" destId="{835FBD9B-E1F6-4842-9BCA-FF663F8133ED}" srcOrd="0" destOrd="0" presId="urn:microsoft.com/office/officeart/2005/8/layout/list1"/>
    <dgm:cxn modelId="{ABA6044F-4A5D-DC4D-806F-4CC79B6BAA11}" type="presParOf" srcId="{835FBD9B-E1F6-4842-9BCA-FF663F8133ED}" destId="{462DD55B-FA00-3C4B-95CF-36C10FCCE00F}" srcOrd="0" destOrd="0" presId="urn:microsoft.com/office/officeart/2005/8/layout/list1"/>
    <dgm:cxn modelId="{99A76BE8-2F62-AB49-8F3F-71359EE51BCC}" type="presParOf" srcId="{835FBD9B-E1F6-4842-9BCA-FF663F8133ED}" destId="{B13F8728-BF3A-0F49-A487-BC29A5159813}" srcOrd="1" destOrd="0" presId="urn:microsoft.com/office/officeart/2005/8/layout/list1"/>
    <dgm:cxn modelId="{D23ACAFC-353E-6940-9342-73222579E5E0}" type="presParOf" srcId="{ED0135D2-5E1C-5D42-918D-98C9E69DF3F9}" destId="{E4E46444-A85F-C442-98EF-695182F2680D}" srcOrd="1" destOrd="0" presId="urn:microsoft.com/office/officeart/2005/8/layout/list1"/>
    <dgm:cxn modelId="{2A1F68D0-E3AF-4745-A9BB-26601A8189ED}" type="presParOf" srcId="{ED0135D2-5E1C-5D42-918D-98C9E69DF3F9}" destId="{30980021-FD54-1149-8058-FD26D71893C8}" srcOrd="2" destOrd="0" presId="urn:microsoft.com/office/officeart/2005/8/layout/list1"/>
    <dgm:cxn modelId="{47973F78-2EF5-554A-A4BF-81D59DC83878}" type="presParOf" srcId="{ED0135D2-5E1C-5D42-918D-98C9E69DF3F9}" destId="{D25FBE73-5C90-6840-B585-F83B805C247F}" srcOrd="3" destOrd="0" presId="urn:microsoft.com/office/officeart/2005/8/layout/list1"/>
    <dgm:cxn modelId="{B3668FD4-81C5-DE4E-A620-7E6F1DA7263B}" type="presParOf" srcId="{ED0135D2-5E1C-5D42-918D-98C9E69DF3F9}" destId="{302BFC4B-599A-594A-B54E-0EF589A9F2F9}" srcOrd="4" destOrd="0" presId="urn:microsoft.com/office/officeart/2005/8/layout/list1"/>
    <dgm:cxn modelId="{C3F02B5B-8F23-6C4F-9252-DAAE9DE5ABC8}" type="presParOf" srcId="{302BFC4B-599A-594A-B54E-0EF589A9F2F9}" destId="{A7B6A432-F9A9-8D4D-B19B-C78973DA9C66}" srcOrd="0" destOrd="0" presId="urn:microsoft.com/office/officeart/2005/8/layout/list1"/>
    <dgm:cxn modelId="{3E370099-4276-064D-A785-9E7E42FE29F5}" type="presParOf" srcId="{302BFC4B-599A-594A-B54E-0EF589A9F2F9}" destId="{064629FA-C80E-194D-88FA-AFFED5FF9D69}" srcOrd="1" destOrd="0" presId="urn:microsoft.com/office/officeart/2005/8/layout/list1"/>
    <dgm:cxn modelId="{4C6B9503-C84B-7C4E-9BDB-18D037516969}" type="presParOf" srcId="{ED0135D2-5E1C-5D42-918D-98C9E69DF3F9}" destId="{9803129A-903F-8244-8F5E-4BEE5A53231F}" srcOrd="5" destOrd="0" presId="urn:microsoft.com/office/officeart/2005/8/layout/list1"/>
    <dgm:cxn modelId="{86AF8FB2-4119-4946-ADA5-A24B7EE9F32E}" type="presParOf" srcId="{ED0135D2-5E1C-5D42-918D-98C9E69DF3F9}" destId="{A045255D-AA16-344F-8295-07EFD82DC5B6}" srcOrd="6" destOrd="0" presId="urn:microsoft.com/office/officeart/2005/8/layout/list1"/>
    <dgm:cxn modelId="{04212EC7-2E9C-6544-84D9-FE443B2DCDDC}" type="presParOf" srcId="{ED0135D2-5E1C-5D42-918D-98C9E69DF3F9}" destId="{C1693915-2AD0-654A-BF6B-EDB4A1DD4FB1}" srcOrd="7" destOrd="0" presId="urn:microsoft.com/office/officeart/2005/8/layout/list1"/>
    <dgm:cxn modelId="{A95C17C9-8AFC-BA4E-ABFB-DE16F01B1931}" type="presParOf" srcId="{ED0135D2-5E1C-5D42-918D-98C9E69DF3F9}" destId="{1A67B9D6-31D7-8740-BC07-E2D90CE5826B}" srcOrd="8" destOrd="0" presId="urn:microsoft.com/office/officeart/2005/8/layout/list1"/>
    <dgm:cxn modelId="{7811B7C8-E349-8C40-A2B5-B88F16F949C1}" type="presParOf" srcId="{1A67B9D6-31D7-8740-BC07-E2D90CE5826B}" destId="{DCBD6E1A-4405-8C45-BD4F-7CE5A3814FBA}" srcOrd="0" destOrd="0" presId="urn:microsoft.com/office/officeart/2005/8/layout/list1"/>
    <dgm:cxn modelId="{78202713-6CC3-7440-A49F-E63B9564B5F8}" type="presParOf" srcId="{1A67B9D6-31D7-8740-BC07-E2D90CE5826B}" destId="{F593C002-099B-6740-A5CB-3FA4DDABED3C}" srcOrd="1" destOrd="0" presId="urn:microsoft.com/office/officeart/2005/8/layout/list1"/>
    <dgm:cxn modelId="{662D04D0-69F7-CF42-88C9-530FACC7E049}" type="presParOf" srcId="{ED0135D2-5E1C-5D42-918D-98C9E69DF3F9}" destId="{E75858E8-38F4-4B4F-A85B-FB6246CA8169}" srcOrd="9" destOrd="0" presId="urn:microsoft.com/office/officeart/2005/8/layout/list1"/>
    <dgm:cxn modelId="{9DDADF62-2242-064A-881A-698BBA17976D}" type="presParOf" srcId="{ED0135D2-5E1C-5D42-918D-98C9E69DF3F9}" destId="{81B9BB6D-5F14-DD4E-AD6D-287E1FC4E968}" srcOrd="10" destOrd="0" presId="urn:microsoft.com/office/officeart/2005/8/layout/list1"/>
    <dgm:cxn modelId="{4D02D94E-67AE-E246-98CE-E6CB76B64CBB}" type="presParOf" srcId="{ED0135D2-5E1C-5D42-918D-98C9E69DF3F9}" destId="{142BD66E-13FA-E04A-8A47-F4C4ACC99C13}" srcOrd="11" destOrd="0" presId="urn:microsoft.com/office/officeart/2005/8/layout/list1"/>
    <dgm:cxn modelId="{1CE149D4-B346-804F-B296-D1499C92B256}" type="presParOf" srcId="{ED0135D2-5E1C-5D42-918D-98C9E69DF3F9}" destId="{FBCAB285-DB41-5646-A583-2E33788D1D2C}" srcOrd="12" destOrd="0" presId="urn:microsoft.com/office/officeart/2005/8/layout/list1"/>
    <dgm:cxn modelId="{828CF754-C53D-B94F-90B1-760FED0AE349}" type="presParOf" srcId="{FBCAB285-DB41-5646-A583-2E33788D1D2C}" destId="{290A5D80-C120-E745-9A7A-9AC1B8313DE5}" srcOrd="0" destOrd="0" presId="urn:microsoft.com/office/officeart/2005/8/layout/list1"/>
    <dgm:cxn modelId="{49DFA17E-2AD5-B64E-A88F-5EE2197CD822}" type="presParOf" srcId="{FBCAB285-DB41-5646-A583-2E33788D1D2C}" destId="{E93220C1-EC83-1D4D-96BE-2794DDB8C937}" srcOrd="1" destOrd="0" presId="urn:microsoft.com/office/officeart/2005/8/layout/list1"/>
    <dgm:cxn modelId="{8317F67F-9CAE-F041-B6D3-F1AC3A5C7801}" type="presParOf" srcId="{ED0135D2-5E1C-5D42-918D-98C9E69DF3F9}" destId="{7661F8CC-F3DF-9C4F-BADC-4BDE481AE1D3}" srcOrd="13" destOrd="0" presId="urn:microsoft.com/office/officeart/2005/8/layout/list1"/>
    <dgm:cxn modelId="{F2029810-E4AF-2049-82F0-488304273220}" type="presParOf" srcId="{ED0135D2-5E1C-5D42-918D-98C9E69DF3F9}" destId="{4E547CE6-A6B3-D243-A046-9F63A8600CFE}" srcOrd="14" destOrd="0" presId="urn:microsoft.com/office/officeart/2005/8/layout/list1"/>
    <dgm:cxn modelId="{D55AC98E-96AD-6B48-AF7D-FD1E11D6E0B4}" type="presParOf" srcId="{ED0135D2-5E1C-5D42-918D-98C9E69DF3F9}" destId="{F3138005-74D7-C841-8052-8934C0B0F29F}" srcOrd="15" destOrd="0" presId="urn:microsoft.com/office/officeart/2005/8/layout/list1"/>
    <dgm:cxn modelId="{0CEB441E-11F8-5642-AEE0-455D49DDDCA3}" type="presParOf" srcId="{ED0135D2-5E1C-5D42-918D-98C9E69DF3F9}" destId="{0DD41B2C-E779-4546-BAD6-102EAC7DCA28}" srcOrd="16" destOrd="0" presId="urn:microsoft.com/office/officeart/2005/8/layout/list1"/>
    <dgm:cxn modelId="{8D7F9188-46EB-1742-98A9-DB3D7BC3FFD3}" type="presParOf" srcId="{0DD41B2C-E779-4546-BAD6-102EAC7DCA28}" destId="{2BD85373-49DF-3049-AF69-FE12553A2028}" srcOrd="0" destOrd="0" presId="urn:microsoft.com/office/officeart/2005/8/layout/list1"/>
    <dgm:cxn modelId="{33C0AA51-E60B-D143-91D0-B18CBED6EC75}" type="presParOf" srcId="{0DD41B2C-E779-4546-BAD6-102EAC7DCA28}" destId="{8247FA67-2048-A64B-B247-733C98866BCB}" srcOrd="1" destOrd="0" presId="urn:microsoft.com/office/officeart/2005/8/layout/list1"/>
    <dgm:cxn modelId="{5C9305C6-7ECA-5F46-B2D3-55A285704064}" type="presParOf" srcId="{ED0135D2-5E1C-5D42-918D-98C9E69DF3F9}" destId="{E7603159-3907-E940-B384-9DC9C9B01718}" srcOrd="17" destOrd="0" presId="urn:microsoft.com/office/officeart/2005/8/layout/list1"/>
    <dgm:cxn modelId="{9BE9FE2A-2619-7242-871B-ACAEBB4FB627}" type="presParOf" srcId="{ED0135D2-5E1C-5D42-918D-98C9E69DF3F9}" destId="{3A0E9CBE-BCD6-214F-81F6-E587ADECC7D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3C3E9-07BA-7F41-9479-A9A8595FACF1}">
      <dsp:nvSpPr>
        <dsp:cNvPr id="0" name=""/>
        <dsp:cNvSpPr/>
      </dsp:nvSpPr>
      <dsp:spPr>
        <a:xfrm>
          <a:off x="0" y="813546"/>
          <a:ext cx="162560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91ADF-B5FC-854C-ACF9-3945D5EA1922}">
      <dsp:nvSpPr>
        <dsp:cNvPr id="0" name=""/>
        <dsp:cNvSpPr/>
      </dsp:nvSpPr>
      <dsp:spPr>
        <a:xfrm>
          <a:off x="812800" y="105066"/>
          <a:ext cx="11379200" cy="141696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err="1" smtClean="0"/>
            <a:t>nvm</a:t>
          </a:r>
          <a:r>
            <a:rPr lang="en-US" altLang="zh-CN" sz="4800" kern="1200" dirty="0" smtClean="0"/>
            <a:t> first</a:t>
          </a:r>
          <a:endParaRPr lang="zh-CN" altLang="en-US" sz="4800" kern="1200" dirty="0"/>
        </a:p>
      </dsp:txBody>
      <dsp:txXfrm>
        <a:off x="881970" y="174236"/>
        <a:ext cx="11240860" cy="1278620"/>
      </dsp:txXfrm>
    </dsp:sp>
    <dsp:sp modelId="{7FB582B0-D4CD-9444-AADD-29D0BCF44670}">
      <dsp:nvSpPr>
        <dsp:cNvPr id="0" name=""/>
        <dsp:cNvSpPr/>
      </dsp:nvSpPr>
      <dsp:spPr>
        <a:xfrm>
          <a:off x="0" y="2990826"/>
          <a:ext cx="162560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1E0E3-9FC2-FF42-99CA-84B11DA9BC1B}">
      <dsp:nvSpPr>
        <dsp:cNvPr id="0" name=""/>
        <dsp:cNvSpPr/>
      </dsp:nvSpPr>
      <dsp:spPr>
        <a:xfrm>
          <a:off x="812800" y="2282346"/>
          <a:ext cx="11379200" cy="141696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/>
            <a:t>Node</a:t>
          </a:r>
          <a:r>
            <a:rPr lang="zh-CN" altLang="en-US" sz="4800" kern="1200" dirty="0" smtClean="0"/>
            <a:t>安装</a:t>
          </a:r>
          <a:endParaRPr lang="zh-CN" altLang="en-US" sz="4800" kern="1200" dirty="0"/>
        </a:p>
      </dsp:txBody>
      <dsp:txXfrm>
        <a:off x="881970" y="2351516"/>
        <a:ext cx="11240860" cy="1278620"/>
      </dsp:txXfrm>
    </dsp:sp>
    <dsp:sp modelId="{9779A211-25BC-7046-BA83-8ECE9C494E35}">
      <dsp:nvSpPr>
        <dsp:cNvPr id="0" name=""/>
        <dsp:cNvSpPr/>
      </dsp:nvSpPr>
      <dsp:spPr>
        <a:xfrm>
          <a:off x="0" y="5168106"/>
          <a:ext cx="162560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2083D-2C27-F346-8548-CC07A013FF62}">
      <dsp:nvSpPr>
        <dsp:cNvPr id="0" name=""/>
        <dsp:cNvSpPr/>
      </dsp:nvSpPr>
      <dsp:spPr>
        <a:xfrm>
          <a:off x="812800" y="4459626"/>
          <a:ext cx="11379200" cy="141696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/>
            <a:t>oh-my-zsh</a:t>
          </a:r>
          <a:endParaRPr lang="zh-CN" altLang="en-US" sz="4800" kern="1200" dirty="0"/>
        </a:p>
      </dsp:txBody>
      <dsp:txXfrm>
        <a:off x="881970" y="4528796"/>
        <a:ext cx="11240860" cy="1278620"/>
      </dsp:txXfrm>
    </dsp:sp>
    <dsp:sp modelId="{4FB880D9-7232-EE41-8288-33DFA257D9CF}">
      <dsp:nvSpPr>
        <dsp:cNvPr id="0" name=""/>
        <dsp:cNvSpPr/>
      </dsp:nvSpPr>
      <dsp:spPr>
        <a:xfrm>
          <a:off x="0" y="7345386"/>
          <a:ext cx="162560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80D32-8B6C-4240-9588-182F4A19ECF2}">
      <dsp:nvSpPr>
        <dsp:cNvPr id="0" name=""/>
        <dsp:cNvSpPr/>
      </dsp:nvSpPr>
      <dsp:spPr>
        <a:xfrm>
          <a:off x="812800" y="6636906"/>
          <a:ext cx="11379200" cy="141696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/>
            <a:t>iTerm2</a:t>
          </a:r>
          <a:endParaRPr lang="zh-CN" altLang="en-US" sz="4800" kern="1200" dirty="0"/>
        </a:p>
      </dsp:txBody>
      <dsp:txXfrm>
        <a:off x="881970" y="6706076"/>
        <a:ext cx="11240860" cy="1278620"/>
      </dsp:txXfrm>
    </dsp:sp>
    <dsp:sp modelId="{273A7BE5-8D1F-4847-9CC2-57E8761BDB6A}">
      <dsp:nvSpPr>
        <dsp:cNvPr id="0" name=""/>
        <dsp:cNvSpPr/>
      </dsp:nvSpPr>
      <dsp:spPr>
        <a:xfrm>
          <a:off x="0" y="9522666"/>
          <a:ext cx="162560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77D79-3A16-334E-8B63-BE44F3C174C8}">
      <dsp:nvSpPr>
        <dsp:cNvPr id="0" name=""/>
        <dsp:cNvSpPr/>
      </dsp:nvSpPr>
      <dsp:spPr>
        <a:xfrm>
          <a:off x="812800" y="8814186"/>
          <a:ext cx="11379200" cy="141696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err="1" smtClean="0"/>
            <a:t>nrm</a:t>
          </a:r>
          <a:r>
            <a:rPr lang="en-US" altLang="zh-CN" sz="4800" kern="1200" dirty="0" smtClean="0"/>
            <a:t> </a:t>
          </a:r>
          <a:r>
            <a:rPr lang="zh-CN" altLang="en-US" sz="4800" kern="1200" dirty="0" smtClean="0"/>
            <a:t>多</a:t>
          </a:r>
          <a:r>
            <a:rPr lang="en-US" altLang="zh-CN" sz="4800" kern="1200" dirty="0" smtClean="0"/>
            <a:t>registry</a:t>
          </a:r>
          <a:r>
            <a:rPr lang="zh-CN" altLang="en-US" sz="4800" kern="1200" dirty="0" smtClean="0"/>
            <a:t>管理</a:t>
          </a:r>
          <a:endParaRPr lang="zh-CN" altLang="en-US" sz="4800" kern="1200" dirty="0"/>
        </a:p>
      </dsp:txBody>
      <dsp:txXfrm>
        <a:off x="881970" y="8883356"/>
        <a:ext cx="11240860" cy="127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80021-FD54-1149-8058-FD26D71893C8}">
      <dsp:nvSpPr>
        <dsp:cNvPr id="0" name=""/>
        <dsp:cNvSpPr/>
      </dsp:nvSpPr>
      <dsp:spPr>
        <a:xfrm>
          <a:off x="0" y="773596"/>
          <a:ext cx="162560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F8728-BF3A-0F49-A487-BC29A5159813}">
      <dsp:nvSpPr>
        <dsp:cNvPr id="0" name=""/>
        <dsp:cNvSpPr/>
      </dsp:nvSpPr>
      <dsp:spPr>
        <a:xfrm>
          <a:off x="812800" y="50356"/>
          <a:ext cx="11379200" cy="144648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900" kern="1200" dirty="0" smtClean="0"/>
            <a:t>yarn OR </a:t>
          </a:r>
          <a:r>
            <a:rPr lang="en-US" altLang="zh-CN" sz="4900" kern="1200" dirty="0" err="1" smtClean="0"/>
            <a:t>npm</a:t>
          </a:r>
          <a:endParaRPr lang="zh-CN" altLang="en-US" sz="4900" kern="1200" dirty="0"/>
        </a:p>
      </dsp:txBody>
      <dsp:txXfrm>
        <a:off x="883411" y="120967"/>
        <a:ext cx="11237978" cy="1305258"/>
      </dsp:txXfrm>
    </dsp:sp>
    <dsp:sp modelId="{A045255D-AA16-344F-8295-07EFD82DC5B6}">
      <dsp:nvSpPr>
        <dsp:cNvPr id="0" name=""/>
        <dsp:cNvSpPr/>
      </dsp:nvSpPr>
      <dsp:spPr>
        <a:xfrm>
          <a:off x="0" y="2996236"/>
          <a:ext cx="162560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629FA-C80E-194D-88FA-AFFED5FF9D69}">
      <dsp:nvSpPr>
        <dsp:cNvPr id="0" name=""/>
        <dsp:cNvSpPr/>
      </dsp:nvSpPr>
      <dsp:spPr>
        <a:xfrm>
          <a:off x="812800" y="2272996"/>
          <a:ext cx="11379200" cy="144648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900" kern="1200" dirty="0" smtClean="0"/>
            <a:t>Dash</a:t>
          </a:r>
          <a:endParaRPr lang="zh-CN" altLang="en-US" sz="4900" kern="1200" dirty="0"/>
        </a:p>
      </dsp:txBody>
      <dsp:txXfrm>
        <a:off x="883411" y="2343607"/>
        <a:ext cx="11237978" cy="1305258"/>
      </dsp:txXfrm>
    </dsp:sp>
    <dsp:sp modelId="{81B9BB6D-5F14-DD4E-AD6D-287E1FC4E968}">
      <dsp:nvSpPr>
        <dsp:cNvPr id="0" name=""/>
        <dsp:cNvSpPr/>
      </dsp:nvSpPr>
      <dsp:spPr>
        <a:xfrm>
          <a:off x="0" y="5218876"/>
          <a:ext cx="162560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3C002-099B-6740-A5CB-3FA4DDABED3C}">
      <dsp:nvSpPr>
        <dsp:cNvPr id="0" name=""/>
        <dsp:cNvSpPr/>
      </dsp:nvSpPr>
      <dsp:spPr>
        <a:xfrm>
          <a:off x="812800" y="4495636"/>
          <a:ext cx="11379200" cy="144648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900" kern="1200" dirty="0" err="1" smtClean="0"/>
            <a:t>SourceTree</a:t>
          </a:r>
          <a:endParaRPr lang="zh-CN" altLang="en-US" sz="4900" kern="1200" dirty="0"/>
        </a:p>
      </dsp:txBody>
      <dsp:txXfrm>
        <a:off x="883411" y="4566247"/>
        <a:ext cx="11237978" cy="1305258"/>
      </dsp:txXfrm>
    </dsp:sp>
    <dsp:sp modelId="{4E547CE6-A6B3-D243-A046-9F63A8600CFE}">
      <dsp:nvSpPr>
        <dsp:cNvPr id="0" name=""/>
        <dsp:cNvSpPr/>
      </dsp:nvSpPr>
      <dsp:spPr>
        <a:xfrm>
          <a:off x="0" y="7441516"/>
          <a:ext cx="162560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220C1-EC83-1D4D-96BE-2794DDB8C937}">
      <dsp:nvSpPr>
        <dsp:cNvPr id="0" name=""/>
        <dsp:cNvSpPr/>
      </dsp:nvSpPr>
      <dsp:spPr>
        <a:xfrm>
          <a:off x="812800" y="6718276"/>
          <a:ext cx="11379200" cy="144648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900" kern="1200" dirty="0" err="1" smtClean="0"/>
            <a:t>Octotree</a:t>
          </a:r>
          <a:r>
            <a:rPr lang="en-US" altLang="zh-CN" sz="4900" kern="1200" dirty="0" smtClean="0"/>
            <a:t> Pro</a:t>
          </a:r>
          <a:endParaRPr lang="zh-CN" altLang="en-US" sz="4900" kern="1200" dirty="0"/>
        </a:p>
      </dsp:txBody>
      <dsp:txXfrm>
        <a:off x="883411" y="6788887"/>
        <a:ext cx="11237978" cy="1305258"/>
      </dsp:txXfrm>
    </dsp:sp>
    <dsp:sp modelId="{3A0E9CBE-BCD6-214F-81F6-E587ADECC7D4}">
      <dsp:nvSpPr>
        <dsp:cNvPr id="0" name=""/>
        <dsp:cNvSpPr/>
      </dsp:nvSpPr>
      <dsp:spPr>
        <a:xfrm>
          <a:off x="0" y="9664156"/>
          <a:ext cx="162560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7FA67-2048-A64B-B247-733C98866BCB}">
      <dsp:nvSpPr>
        <dsp:cNvPr id="0" name=""/>
        <dsp:cNvSpPr/>
      </dsp:nvSpPr>
      <dsp:spPr>
        <a:xfrm>
          <a:off x="812800" y="8940916"/>
          <a:ext cx="11379200" cy="144648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0107" tIns="0" rIns="430107" bIns="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900" kern="1200" dirty="0" smtClean="0"/>
            <a:t>Visual Studio Code</a:t>
          </a:r>
          <a:endParaRPr lang="zh-CN" altLang="en-US" sz="4900" kern="1200" dirty="0"/>
        </a:p>
      </dsp:txBody>
      <dsp:txXfrm>
        <a:off x="883411" y="9011527"/>
        <a:ext cx="11237978" cy="1305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01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Unix Shell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89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npm</a:t>
            </a:r>
            <a:r>
              <a:rPr kumimoji="1" lang="en-US" altLang="zh-CN" baseline="0" dirty="0" smtClean="0"/>
              <a:t> install –g module</a:t>
            </a:r>
          </a:p>
          <a:p>
            <a:r>
              <a:rPr kumimoji="1" lang="en-US" altLang="zh-CN" baseline="0" dirty="0" smtClean="0"/>
              <a:t>yarn global add module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22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iterm2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kapeli.com/dash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sourcetreeapp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log.csdn.net/m0_37617778/article/details/82775347" TargetMode="External"/><Relationship Id="rId3" Type="http://schemas.openxmlformats.org/officeDocument/2006/relationships/hyperlink" Target="https://www.jianshu.com/p/f5b62cc0dcb3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jianshu.com/p/e7d67cfd5893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medium.freecodecamp.org/immensely-upgrade-your-development-environment-with-these-visual-studio-code-extensions-9cd79047853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ode.visualstudio.com/ap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byrussell/oh-my-zsh" TargetMode="External"/><Relationship Id="rId4" Type="http://schemas.openxmlformats.org/officeDocument/2006/relationships/hyperlink" Target="https://segmentfault.com/a/1190000013612471?utm_source=tag-newest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jianshu.com/p/d194d29e488c?open_source=weibo_search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00.png" descr="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前端简史"/>
          <p:cNvSpPr txBox="1"/>
          <p:nvPr/>
        </p:nvSpPr>
        <p:spPr>
          <a:xfrm>
            <a:off x="9652696" y="3113959"/>
            <a:ext cx="10198304" cy="4336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300000"/>
              </a:lnSpc>
              <a:defRPr sz="1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/>
              <a:t>开发工具及环境</a:t>
            </a:r>
            <a:endParaRPr dirty="0"/>
          </a:p>
        </p:txBody>
      </p:sp>
      <p:sp>
        <p:nvSpPr>
          <p:cNvPr id="121" name="黄后锦"/>
          <p:cNvSpPr txBox="1"/>
          <p:nvPr/>
        </p:nvSpPr>
        <p:spPr>
          <a:xfrm>
            <a:off x="13602494" y="6424165"/>
            <a:ext cx="2298705" cy="229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300000"/>
              </a:lnSpc>
              <a:defRPr sz="5600" b="0">
                <a:solidFill>
                  <a:srgbClr val="5E5E5E"/>
                </a:solidFill>
                <a:latin typeface="PingFangSC-Medium"/>
                <a:ea typeface="PingFangSC-Medium"/>
                <a:cs typeface="PingFangSC-Medium"/>
                <a:sym typeface="PingFangSC-Medium"/>
              </a:defRPr>
            </a:lvl1pPr>
          </a:lstStyle>
          <a:p>
            <a:r>
              <a:rPr lang="zh-CN" altLang="en-US" dirty="0" smtClean="0"/>
              <a:t>聂建辉</a:t>
            </a:r>
            <a:endParaRPr dirty="0"/>
          </a:p>
        </p:txBody>
      </p:sp>
      <p:sp>
        <p:nvSpPr>
          <p:cNvPr id="122" name="2019-02-25"/>
          <p:cNvSpPr txBox="1"/>
          <p:nvPr/>
        </p:nvSpPr>
        <p:spPr>
          <a:xfrm>
            <a:off x="21190395" y="1008745"/>
            <a:ext cx="159017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200">
                <a:solidFill>
                  <a:srgbClr val="B8B8B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2019-0</a:t>
            </a:r>
            <a:r>
              <a:rPr lang="en-US" altLang="zh-CN" dirty="0"/>
              <a:t>7</a:t>
            </a:r>
            <a:r>
              <a:rPr dirty="0" smtClean="0"/>
              <a:t>-</a:t>
            </a:r>
            <a:r>
              <a:rPr lang="en-US" dirty="0" smtClean="0"/>
              <a:t>1</a:t>
            </a:r>
            <a:r>
              <a:rPr lang="en-US" altLang="zh-CN" dirty="0"/>
              <a:t>8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425116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oh-my-zsh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2439554"/>
            <a:ext cx="22071106" cy="109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425116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oh-my-zsh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2472267"/>
            <a:ext cx="21949841" cy="1124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283571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iTerm2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1" y="1797049"/>
            <a:ext cx="22366073" cy="115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283571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iTerm2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83862" y="2498658"/>
            <a:ext cx="20474508" cy="3529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>
                <a:hlinkClick r:id="rId2"/>
              </a:rPr>
              <a:t>https://www.iterm2.com/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主题设置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路径检索</a:t>
            </a:r>
            <a:endParaRPr lang="en-US" altLang="zh-CN" sz="4400" dirty="0" smtClean="0"/>
          </a:p>
        </p:txBody>
      </p:sp>
    </p:spTree>
    <p:extLst>
      <p:ext uri="{BB962C8B-B14F-4D97-AF65-F5344CB8AC3E}">
        <p14:creationId xmlns:p14="http://schemas.microsoft.com/office/powerpoint/2010/main" val="10646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739625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n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zh-CN" altLang="en-US" dirty="0" smtClean="0"/>
              <a:t>多</a:t>
            </a:r>
            <a:r>
              <a:rPr lang="en-US" altLang="zh-CN" dirty="0" smtClean="0"/>
              <a:t>registry</a:t>
            </a:r>
            <a:r>
              <a:rPr lang="zh-CN" altLang="en-US" dirty="0" smtClean="0"/>
              <a:t>管理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83862" y="2534743"/>
            <a:ext cx="20474508" cy="10300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 smtClean="0"/>
              <a:t>taobao</a:t>
            </a:r>
            <a:r>
              <a:rPr lang="zh-CN" altLang="en-US" sz="4400" dirty="0" smtClean="0"/>
              <a:t>镜像源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公司有内部</a:t>
            </a:r>
            <a:r>
              <a:rPr lang="en-US" altLang="zh-CN" sz="4400" dirty="0" err="1" smtClean="0"/>
              <a:t>npm</a:t>
            </a:r>
            <a:r>
              <a:rPr lang="zh-CN" altLang="en-US" sz="4400" dirty="0" smtClean="0"/>
              <a:t>源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怎么做镜像源切换（跟</a:t>
            </a:r>
            <a:r>
              <a:rPr lang="en-US" altLang="zh-CN" sz="4400" dirty="0" smtClean="0"/>
              <a:t>Node</a:t>
            </a:r>
            <a:r>
              <a:rPr lang="zh-CN" altLang="en-US" sz="4400" dirty="0" smtClean="0"/>
              <a:t>版本控制类似）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/>
              <a:t>yarn global add </a:t>
            </a:r>
            <a:r>
              <a:rPr lang="en-US" altLang="zh-CN" sz="4400" dirty="0" err="1" smtClean="0"/>
              <a:t>nrm</a:t>
            </a:r>
            <a:r>
              <a:rPr lang="zh-CN" altLang="en-US" sz="4400" dirty="0" smtClean="0"/>
              <a:t>   安装</a:t>
            </a:r>
            <a:r>
              <a:rPr lang="en-US" altLang="zh-CN" sz="4400" dirty="0" err="1" smtClean="0"/>
              <a:t>nrm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rm</a:t>
            </a:r>
            <a:r>
              <a:rPr lang="en-US" altLang="zh-CN" sz="4400" dirty="0" smtClean="0"/>
              <a:t> ls   </a:t>
            </a:r>
            <a:r>
              <a:rPr lang="zh-CN" altLang="en-US" sz="4400" dirty="0" smtClean="0"/>
              <a:t>查看当前可用镜像源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rm</a:t>
            </a:r>
            <a:r>
              <a:rPr lang="en-US" altLang="zh-CN" sz="4400" dirty="0"/>
              <a:t> use &lt;registry</a:t>
            </a:r>
            <a:r>
              <a:rPr lang="en-US" altLang="zh-CN" sz="4400" dirty="0" smtClean="0"/>
              <a:t>&gt;</a:t>
            </a:r>
            <a:r>
              <a:rPr lang="zh-CN" altLang="en-US" sz="4400" dirty="0" smtClean="0"/>
              <a:t>   使用指定镜像源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rm</a:t>
            </a:r>
            <a:r>
              <a:rPr lang="en-US" altLang="zh-CN" sz="4400" dirty="0"/>
              <a:t> add &lt;registry</a:t>
            </a:r>
            <a:r>
              <a:rPr lang="en-US" altLang="zh-CN" sz="4400" dirty="0" smtClean="0"/>
              <a:t>&gt; &lt;</a:t>
            </a:r>
            <a:r>
              <a:rPr lang="en-US" altLang="zh-CN" sz="4400" dirty="0" err="1" smtClean="0"/>
              <a:t>url</a:t>
            </a:r>
            <a:r>
              <a:rPr lang="en-US" altLang="zh-CN" sz="4400" dirty="0" smtClean="0"/>
              <a:t>&gt;</a:t>
            </a:r>
            <a:r>
              <a:rPr lang="zh-CN" altLang="en-US" sz="4400" dirty="0" smtClean="0"/>
              <a:t>  添加镜像源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rm</a:t>
            </a:r>
            <a:r>
              <a:rPr lang="en-US" altLang="zh-CN" sz="4400" dirty="0" smtClean="0"/>
              <a:t> –help   </a:t>
            </a:r>
            <a:r>
              <a:rPr lang="zh-CN" altLang="en-US" sz="4400" dirty="0" smtClean="0"/>
              <a:t>查看</a:t>
            </a:r>
            <a:r>
              <a:rPr lang="en-US" altLang="zh-CN" sz="4400" dirty="0" err="1" smtClean="0"/>
              <a:t>nrm</a:t>
            </a:r>
            <a:r>
              <a:rPr lang="zh-CN" altLang="en-US" sz="4400" dirty="0" smtClean="0"/>
              <a:t>命令</a:t>
            </a:r>
            <a:endParaRPr lang="en-US" altLang="zh-CN" sz="4400" dirty="0" smtClean="0"/>
          </a:p>
        </p:txBody>
      </p:sp>
    </p:spTree>
    <p:extLst>
      <p:ext uri="{BB962C8B-B14F-4D97-AF65-F5344CB8AC3E}">
        <p14:creationId xmlns:p14="http://schemas.microsoft.com/office/powerpoint/2010/main" val="80918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529792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y</a:t>
            </a:r>
            <a:r>
              <a:rPr lang="en-US" dirty="0" smtClean="0"/>
              <a:t>arn OR </a:t>
            </a:r>
            <a:r>
              <a:rPr lang="en-US" dirty="0" err="1" smtClean="0"/>
              <a:t>npm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83862" y="2794943"/>
            <a:ext cx="20474508" cy="4884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安装速度快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并行安装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离线模式（有缓存）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/>
              <a:t>curl -o- -L https://</a:t>
            </a:r>
            <a:r>
              <a:rPr lang="en-US" altLang="zh-CN" sz="4400" dirty="0" err="1"/>
              <a:t>yarnpkg.com</a:t>
            </a:r>
            <a:r>
              <a:rPr lang="en-US" altLang="zh-CN" sz="4400" dirty="0"/>
              <a:t>/</a:t>
            </a:r>
            <a:r>
              <a:rPr lang="en-US" altLang="zh-CN" sz="4400" dirty="0" err="1"/>
              <a:t>install.sh</a:t>
            </a:r>
            <a:r>
              <a:rPr lang="en-US" altLang="zh-CN" sz="4400" dirty="0"/>
              <a:t> | bash</a:t>
            </a:r>
            <a:endParaRPr lang="en-US" altLang="zh-CN" sz="4400" dirty="0" smtClean="0"/>
          </a:p>
        </p:txBody>
      </p:sp>
    </p:spTree>
    <p:extLst>
      <p:ext uri="{BB962C8B-B14F-4D97-AF65-F5344CB8AC3E}">
        <p14:creationId xmlns:p14="http://schemas.microsoft.com/office/powerpoint/2010/main" val="8191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529792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y</a:t>
            </a:r>
            <a:r>
              <a:rPr lang="en-US" dirty="0" smtClean="0"/>
              <a:t>arn OR </a:t>
            </a:r>
            <a:r>
              <a:rPr lang="en-US" dirty="0" err="1" smtClean="0"/>
              <a:t>npm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62" y="1668441"/>
            <a:ext cx="22454564" cy="113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2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215283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Dash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1" y="2005781"/>
            <a:ext cx="22189093" cy="11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215283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Dash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083862" y="2959044"/>
            <a:ext cx="22148671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buFont typeface="Wingdings" charset="2"/>
              <a:buChar char="Ø"/>
            </a:pPr>
            <a:r>
              <a:rPr lang="en-US" altLang="zh-CN" sz="4400" dirty="0">
                <a:hlinkClick r:id="rId2"/>
              </a:rPr>
              <a:t>https://</a:t>
            </a:r>
            <a:r>
              <a:rPr lang="en-US" altLang="zh-CN" sz="4400" dirty="0" err="1">
                <a:hlinkClick r:id="rId2"/>
              </a:rPr>
              <a:t>kapeli.com</a:t>
            </a:r>
            <a:r>
              <a:rPr lang="en-US" altLang="zh-CN" sz="4400" dirty="0">
                <a:hlinkClick r:id="rId2"/>
              </a:rPr>
              <a:t>/dash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29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466313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 smtClean="0"/>
              <a:t>SourceTree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1" y="2035277"/>
            <a:ext cx="22100603" cy="113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7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309194386"/>
              </p:ext>
            </p:extLst>
          </p:nvPr>
        </p:nvGraphicFramePr>
        <p:xfrm>
          <a:off x="1084826" y="2412726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588943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开发工具及环境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0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466313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err="1"/>
              <a:t>SourceTree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083862" y="2959044"/>
            <a:ext cx="22148671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buFont typeface="Wingdings" charset="2"/>
              <a:buChar char="Ø"/>
            </a:pPr>
            <a:r>
              <a:rPr lang="en-US" altLang="zh-CN" sz="4400" dirty="0">
                <a:hlinkClick r:id="rId2"/>
              </a:rPr>
              <a:t>https://www.sourcetreeapp.com/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76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511838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 smtClean="0"/>
              <a:t>Octotree</a:t>
            </a:r>
            <a:r>
              <a:rPr lang="en-US" dirty="0" smtClean="0"/>
              <a:t> Pro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62" y="1668440"/>
            <a:ext cx="22779028" cy="11147403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004328" y="12928195"/>
            <a:ext cx="12938096" cy="77255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Chrome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应用商店 ＝</a:t>
            </a: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》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扩展程序搜索</a:t>
            </a:r>
            <a:r>
              <a:rPr lang="en-US" altLang="zh-CN" sz="3600" dirty="0" err="1">
                <a:solidFill>
                  <a:schemeClr val="bg1"/>
                </a:solidFill>
              </a:rPr>
              <a:t>Octotree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</a:rPr>
              <a:t>Pro</a:t>
            </a:r>
            <a:r>
              <a:rPr lang="zh-CN" altLang="en-US" sz="3600" dirty="0" smtClean="0">
                <a:solidFill>
                  <a:schemeClr val="bg1"/>
                </a:solidFill>
              </a:rPr>
              <a:t>安装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25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3862" y="2415645"/>
            <a:ext cx="18016740" cy="4699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400" b="0" dirty="0" smtClean="0">
                <a:latin typeface="STSong" charset="-122"/>
                <a:ea typeface="STSong" charset="-122"/>
                <a:cs typeface="STSong" charset="-122"/>
              </a:rPr>
              <a:t>帮小伙伴跟问题，没设置自动保存，跟代码到怀疑人生</a:t>
            </a:r>
            <a:endParaRPr lang="en-US" altLang="zh-CN" sz="4400" b="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400" b="0" dirty="0" smtClean="0">
                <a:latin typeface="STSong" charset="-122"/>
                <a:ea typeface="STSong" charset="-122"/>
                <a:cs typeface="STSong" charset="-122"/>
              </a:rPr>
              <a:t>看着小伙伴一个一个替换要改动的变量－－心里难受</a:t>
            </a:r>
            <a:endParaRPr lang="en-US" altLang="zh-CN" sz="4400" b="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zh-CN" altLang="en-US" sz="4400" b="0" dirty="0" smtClean="0">
                <a:latin typeface="STSong" charset="-122"/>
                <a:ea typeface="STSong" charset="-122"/>
                <a:cs typeface="STSong" charset="-122"/>
              </a:rPr>
              <a:t>看着小伙伴手动一行一行删代码</a:t>
            </a:r>
            <a:endParaRPr lang="en-US" altLang="zh-CN" sz="4400" b="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is-IS" altLang="zh-CN" sz="4400" b="0" dirty="0" smtClean="0">
                <a:latin typeface="STSong" charset="-122"/>
                <a:ea typeface="STSong" charset="-122"/>
                <a:cs typeface="STSong" charset="-122"/>
              </a:rPr>
              <a:t>…</a:t>
            </a:r>
            <a:endParaRPr lang="zh-CN" altLang="en-US" sz="4400" b="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前端工程师技能树"/>
          <p:cNvSpPr txBox="1"/>
          <p:nvPr/>
        </p:nvSpPr>
        <p:spPr>
          <a:xfrm>
            <a:off x="2010441" y="539287"/>
            <a:ext cx="7627087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Visual Studio 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前端工程师技能树"/>
          <p:cNvSpPr txBox="1"/>
          <p:nvPr/>
        </p:nvSpPr>
        <p:spPr>
          <a:xfrm>
            <a:off x="1083862" y="2978571"/>
            <a:ext cx="20419286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400" b="0" dirty="0" smtClean="0"/>
              <a:t>是不是很抓狂，很无奈？</a:t>
            </a:r>
            <a:endParaRPr lang="en-US" altLang="zh-CN" sz="4400" b="0" dirty="0" smtClean="0"/>
          </a:p>
          <a:p>
            <a:r>
              <a:rPr lang="zh-CN" altLang="en-US" sz="4400" b="0" dirty="0" smtClean="0"/>
              <a:t>如果， 你还不能很好的驾驭你的编辑器，那么，花点时间，我们一起来看看吧</a:t>
            </a:r>
            <a:endParaRPr sz="4400" b="0" dirty="0"/>
          </a:p>
        </p:txBody>
      </p:sp>
      <p:sp>
        <p:nvSpPr>
          <p:cNvPr id="3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前端工程师技能树"/>
          <p:cNvSpPr txBox="1"/>
          <p:nvPr/>
        </p:nvSpPr>
        <p:spPr>
          <a:xfrm>
            <a:off x="2010441" y="539287"/>
            <a:ext cx="7627087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Visual Studio 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ounded Rectangle"/>
          <p:cNvSpPr/>
          <p:nvPr/>
        </p:nvSpPr>
        <p:spPr>
          <a:xfrm>
            <a:off x="1058333" y="3968088"/>
            <a:ext cx="5063067" cy="7538642"/>
          </a:xfrm>
          <a:prstGeom prst="roundRect">
            <a:avLst>
              <a:gd name="adj" fmla="val 15000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CSS 开发模式演变"/>
          <p:cNvSpPr txBox="1"/>
          <p:nvPr/>
        </p:nvSpPr>
        <p:spPr>
          <a:xfrm>
            <a:off x="2039938" y="956439"/>
            <a:ext cx="566501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WHY VS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dirty="0"/>
          </a:p>
        </p:txBody>
      </p:sp>
      <p:sp>
        <p:nvSpPr>
          <p:cNvPr id="377" name="Rounded Rectangle"/>
          <p:cNvSpPr/>
          <p:nvPr/>
        </p:nvSpPr>
        <p:spPr>
          <a:xfrm>
            <a:off x="1595900" y="6148916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8" name="Atomic CSS"/>
          <p:cNvSpPr txBox="1"/>
          <p:nvPr/>
        </p:nvSpPr>
        <p:spPr>
          <a:xfrm>
            <a:off x="2839210" y="6465561"/>
            <a:ext cx="137537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功能全</a:t>
            </a:r>
            <a:endParaRPr dirty="0"/>
          </a:p>
        </p:txBody>
      </p:sp>
      <p:sp>
        <p:nvSpPr>
          <p:cNvPr id="379" name="Rounded Rectangle"/>
          <p:cNvSpPr/>
          <p:nvPr/>
        </p:nvSpPr>
        <p:spPr>
          <a:xfrm>
            <a:off x="1595900" y="7848600"/>
            <a:ext cx="3861998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0" name="AMCSS"/>
          <p:cNvSpPr txBox="1"/>
          <p:nvPr/>
        </p:nvSpPr>
        <p:spPr>
          <a:xfrm>
            <a:off x="2634029" y="8165244"/>
            <a:ext cx="178574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集成度高</a:t>
            </a:r>
            <a:endParaRPr dirty="0"/>
          </a:p>
        </p:txBody>
      </p:sp>
      <p:sp>
        <p:nvSpPr>
          <p:cNvPr id="381" name="Rounded Rectangle"/>
          <p:cNvSpPr/>
          <p:nvPr/>
        </p:nvSpPr>
        <p:spPr>
          <a:xfrm>
            <a:off x="1595900" y="954828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2" name="OOCSS"/>
          <p:cNvSpPr txBox="1"/>
          <p:nvPr/>
        </p:nvSpPr>
        <p:spPr>
          <a:xfrm>
            <a:off x="2428845" y="9864927"/>
            <a:ext cx="2196113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耗内启动慢</a:t>
            </a:r>
            <a:endParaRPr dirty="0"/>
          </a:p>
        </p:txBody>
      </p:sp>
      <p:sp>
        <p:nvSpPr>
          <p:cNvPr id="383" name="CSS2"/>
          <p:cNvSpPr txBox="1"/>
          <p:nvPr/>
        </p:nvSpPr>
        <p:spPr>
          <a:xfrm>
            <a:off x="1968431" y="4564811"/>
            <a:ext cx="3242874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rPr lang="en-US" dirty="0" smtClean="0"/>
              <a:t>Webstorm</a:t>
            </a:r>
            <a:endParaRPr dirty="0"/>
          </a:p>
        </p:txBody>
      </p:sp>
      <p:sp>
        <p:nvSpPr>
          <p:cNvPr id="384" name="Rounded Rectangle"/>
          <p:cNvSpPr/>
          <p:nvPr/>
        </p:nvSpPr>
        <p:spPr>
          <a:xfrm>
            <a:off x="6375479" y="3968088"/>
            <a:ext cx="6050029" cy="7538642"/>
          </a:xfrm>
          <a:prstGeom prst="roundRect">
            <a:avLst>
              <a:gd name="adj" fmla="val 12553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5" name="Rounded Rectangle"/>
          <p:cNvSpPr/>
          <p:nvPr/>
        </p:nvSpPr>
        <p:spPr>
          <a:xfrm>
            <a:off x="7469494" y="6148916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DA7A3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6" name="Sass"/>
          <p:cNvSpPr txBox="1"/>
          <p:nvPr/>
        </p:nvSpPr>
        <p:spPr>
          <a:xfrm>
            <a:off x="8097255" y="6465561"/>
            <a:ext cx="260648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体积小速度快</a:t>
            </a:r>
            <a:endParaRPr dirty="0"/>
          </a:p>
        </p:txBody>
      </p:sp>
      <p:sp>
        <p:nvSpPr>
          <p:cNvPr id="387" name="Rounded Rectangle"/>
          <p:cNvSpPr/>
          <p:nvPr/>
        </p:nvSpPr>
        <p:spPr>
          <a:xfrm>
            <a:off x="7469494" y="7848600"/>
            <a:ext cx="3861998" cy="1270000"/>
          </a:xfrm>
          <a:prstGeom prst="roundRect">
            <a:avLst>
              <a:gd name="adj" fmla="val 15000"/>
            </a:avLst>
          </a:prstGeom>
          <a:solidFill>
            <a:srgbClr val="47D3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Less"/>
          <p:cNvSpPr txBox="1"/>
          <p:nvPr/>
        </p:nvSpPr>
        <p:spPr>
          <a:xfrm>
            <a:off x="7892071" y="8165244"/>
            <a:ext cx="301685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可配置、插件化</a:t>
            </a:r>
            <a:endParaRPr dirty="0"/>
          </a:p>
        </p:txBody>
      </p:sp>
      <p:sp>
        <p:nvSpPr>
          <p:cNvPr id="389" name="Rounded Rectangle"/>
          <p:cNvSpPr/>
          <p:nvPr/>
        </p:nvSpPr>
        <p:spPr>
          <a:xfrm>
            <a:off x="7469494" y="9548283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B5D64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0" name="Stylus"/>
          <p:cNvSpPr txBox="1"/>
          <p:nvPr/>
        </p:nvSpPr>
        <p:spPr>
          <a:xfrm>
            <a:off x="8507621" y="9864927"/>
            <a:ext cx="178574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集成度低</a:t>
            </a:r>
            <a:endParaRPr dirty="0"/>
          </a:p>
        </p:txBody>
      </p:sp>
      <p:sp>
        <p:nvSpPr>
          <p:cNvPr id="391" name="CSS Preprocessor"/>
          <p:cNvSpPr txBox="1"/>
          <p:nvPr/>
        </p:nvSpPr>
        <p:spPr>
          <a:xfrm>
            <a:off x="7500134" y="4564811"/>
            <a:ext cx="3800719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rPr lang="en-US" dirty="0" smtClean="0"/>
              <a:t>Sublime text</a:t>
            </a:r>
            <a:endParaRPr dirty="0"/>
          </a:p>
        </p:txBody>
      </p:sp>
      <p:sp>
        <p:nvSpPr>
          <p:cNvPr id="392" name="Rounded Rectangle"/>
          <p:cNvSpPr/>
          <p:nvPr/>
        </p:nvSpPr>
        <p:spPr>
          <a:xfrm>
            <a:off x="12679586" y="3968088"/>
            <a:ext cx="5063068" cy="7538642"/>
          </a:xfrm>
          <a:prstGeom prst="roundRect">
            <a:avLst>
              <a:gd name="adj" fmla="val 15000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3" name="Rounded Rectangle"/>
          <p:cNvSpPr/>
          <p:nvPr/>
        </p:nvSpPr>
        <p:spPr>
          <a:xfrm>
            <a:off x="13217154" y="6148916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DB602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4" name="BEM"/>
          <p:cNvSpPr txBox="1"/>
          <p:nvPr/>
        </p:nvSpPr>
        <p:spPr>
          <a:xfrm>
            <a:off x="14255281" y="6465561"/>
            <a:ext cx="178574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终端集成</a:t>
            </a:r>
            <a:endParaRPr dirty="0"/>
          </a:p>
        </p:txBody>
      </p:sp>
      <p:sp>
        <p:nvSpPr>
          <p:cNvPr id="395" name="Rounded Rectangle"/>
          <p:cNvSpPr/>
          <p:nvPr/>
        </p:nvSpPr>
        <p:spPr>
          <a:xfrm>
            <a:off x="13214058" y="7848600"/>
            <a:ext cx="3861998" cy="1270000"/>
          </a:xfrm>
          <a:prstGeom prst="roundRect">
            <a:avLst>
              <a:gd name="adj" fmla="val 15000"/>
            </a:avLst>
          </a:prstGeom>
          <a:solidFill>
            <a:srgbClr val="57C5D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6" name="SMACSS"/>
          <p:cNvSpPr txBox="1"/>
          <p:nvPr/>
        </p:nvSpPr>
        <p:spPr>
          <a:xfrm>
            <a:off x="14460467" y="8165244"/>
            <a:ext cx="137537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可调试</a:t>
            </a:r>
            <a:endParaRPr dirty="0"/>
          </a:p>
        </p:txBody>
      </p:sp>
      <p:sp>
        <p:nvSpPr>
          <p:cNvPr id="397" name="Rounded Rectangle"/>
          <p:cNvSpPr/>
          <p:nvPr/>
        </p:nvSpPr>
        <p:spPr>
          <a:xfrm>
            <a:off x="13214058" y="9548283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D8D54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8" name="CSS in JS"/>
          <p:cNvSpPr txBox="1"/>
          <p:nvPr/>
        </p:nvSpPr>
        <p:spPr>
          <a:xfrm>
            <a:off x="14016435" y="9864927"/>
            <a:ext cx="226344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资源占用大</a:t>
            </a:r>
            <a:endParaRPr dirty="0"/>
          </a:p>
        </p:txBody>
      </p:sp>
      <p:sp>
        <p:nvSpPr>
          <p:cNvPr id="399" name="Rounded Rectangle"/>
          <p:cNvSpPr/>
          <p:nvPr/>
        </p:nvSpPr>
        <p:spPr>
          <a:xfrm>
            <a:off x="17996732" y="3968088"/>
            <a:ext cx="5063068" cy="7538642"/>
          </a:xfrm>
          <a:prstGeom prst="roundRect">
            <a:avLst>
              <a:gd name="adj" fmla="val 15000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0" name="Rounded Rectangle"/>
          <p:cNvSpPr/>
          <p:nvPr/>
        </p:nvSpPr>
        <p:spPr>
          <a:xfrm>
            <a:off x="18534299" y="6148916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3D8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1" name="PostCSS"/>
          <p:cNvSpPr txBox="1"/>
          <p:nvPr/>
        </p:nvSpPr>
        <p:spPr>
          <a:xfrm>
            <a:off x="19033018" y="6465561"/>
            <a:ext cx="286456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轻量级集成</a:t>
            </a:r>
            <a:r>
              <a:rPr lang="en-US" altLang="zh-CN" dirty="0" smtClean="0"/>
              <a:t>IDE</a:t>
            </a:r>
            <a:endParaRPr dirty="0"/>
          </a:p>
        </p:txBody>
      </p:sp>
      <p:sp>
        <p:nvSpPr>
          <p:cNvPr id="402" name="Rounded Rectangle"/>
          <p:cNvSpPr/>
          <p:nvPr/>
        </p:nvSpPr>
        <p:spPr>
          <a:xfrm>
            <a:off x="18534299" y="7848600"/>
            <a:ext cx="3861998" cy="1270000"/>
          </a:xfrm>
          <a:prstGeom prst="roundRect">
            <a:avLst>
              <a:gd name="adj" fmla="val 15000"/>
            </a:avLst>
          </a:prstGeom>
          <a:solidFill>
            <a:srgbClr val="59CF7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3" name="CSS Next"/>
          <p:cNvSpPr txBox="1"/>
          <p:nvPr/>
        </p:nvSpPr>
        <p:spPr>
          <a:xfrm>
            <a:off x="19572426" y="8165244"/>
            <a:ext cx="178574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插件丰富</a:t>
            </a:r>
            <a:endParaRPr dirty="0"/>
          </a:p>
        </p:txBody>
      </p:sp>
      <p:sp>
        <p:nvSpPr>
          <p:cNvPr id="404" name="Rounded Rectangle"/>
          <p:cNvSpPr/>
          <p:nvPr/>
        </p:nvSpPr>
        <p:spPr>
          <a:xfrm>
            <a:off x="18534299" y="9548283"/>
            <a:ext cx="3861998" cy="1270001"/>
          </a:xfrm>
          <a:prstGeom prst="roundRect">
            <a:avLst>
              <a:gd name="adj" fmla="val 15000"/>
            </a:avLst>
          </a:prstGeom>
          <a:solidFill>
            <a:srgbClr val="4ED7B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5" name="Scope CSS"/>
          <p:cNvSpPr txBox="1"/>
          <p:nvPr/>
        </p:nvSpPr>
        <p:spPr>
          <a:xfrm>
            <a:off x="19310335" y="9864927"/>
            <a:ext cx="230992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 </a:t>
            </a:r>
            <a:r>
              <a:rPr lang="zh-CN" altLang="en-US" dirty="0" smtClean="0"/>
              <a:t>稳定、易用</a:t>
            </a:r>
            <a:endParaRPr dirty="0"/>
          </a:p>
        </p:txBody>
      </p:sp>
      <p:sp>
        <p:nvSpPr>
          <p:cNvPr id="406" name="CSS 4?"/>
          <p:cNvSpPr txBox="1"/>
          <p:nvPr/>
        </p:nvSpPr>
        <p:spPr>
          <a:xfrm>
            <a:off x="19195370" y="4564811"/>
            <a:ext cx="2665793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rPr lang="en-US" dirty="0" smtClean="0"/>
              <a:t>VS Code</a:t>
            </a:r>
            <a:endParaRPr dirty="0"/>
          </a:p>
        </p:txBody>
      </p:sp>
      <p:sp>
        <p:nvSpPr>
          <p:cNvPr id="35" name="CSS Preprocessor"/>
          <p:cNvSpPr txBox="1"/>
          <p:nvPr/>
        </p:nvSpPr>
        <p:spPr>
          <a:xfrm>
            <a:off x="14256007" y="4617036"/>
            <a:ext cx="1716816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rPr lang="en-US" dirty="0"/>
              <a:t>A</a:t>
            </a:r>
            <a:r>
              <a:rPr lang="en-US" dirty="0" smtClean="0"/>
              <a:t>tom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566501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WHY VS Code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1083862" y="2891762"/>
            <a:ext cx="22148671" cy="3529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buFont typeface="Wingdings" charset="2"/>
              <a:buChar char="Ø"/>
            </a:pPr>
            <a:r>
              <a:rPr lang="zh-CN" altLang="en-US" sz="4400" dirty="0">
                <a:hlinkClick r:id="rId2"/>
              </a:rPr>
              <a:t>https://blog.csdn.net/m0_37617778/article/details/</a:t>
            </a:r>
            <a:r>
              <a:rPr lang="zh-CN" altLang="en-US" sz="4400" dirty="0" smtClean="0">
                <a:hlinkClick r:id="rId2"/>
              </a:rPr>
              <a:t>82775347</a:t>
            </a:r>
            <a:endParaRPr lang="en-US" altLang="zh-CN" sz="4400" dirty="0" smtClean="0"/>
          </a:p>
          <a:p>
            <a:pPr marL="571500" indent="-571500" algn="l">
              <a:buFont typeface="Wingdings" charset="2"/>
              <a:buChar char="Ø"/>
            </a:pPr>
            <a:endParaRPr lang="en-US" altLang="zh-CN" sz="4400" dirty="0"/>
          </a:p>
          <a:p>
            <a:pPr marL="571500" indent="-571500" algn="l">
              <a:buFont typeface="Wingdings" charset="2"/>
              <a:buChar char="Ø"/>
            </a:pPr>
            <a:r>
              <a:rPr lang="zh-CN" altLang="en-US" sz="4400" dirty="0">
                <a:hlinkClick r:id="rId3"/>
              </a:rPr>
              <a:t>https://www.jianshu.com/p/f5b62cc0dcb3</a:t>
            </a:r>
            <a:endParaRPr lang="en-US" altLang="zh-CN" sz="4400" dirty="0" smtClean="0"/>
          </a:p>
          <a:p>
            <a:pPr marL="571500" indent="-571500" algn="l">
              <a:buFont typeface="Wingdings" charset="2"/>
              <a:buChar char="Ø"/>
            </a:pP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  <a:p>
            <a:pPr marL="571500" indent="-571500" algn="l">
              <a:buFont typeface="Wingdings" charset="2"/>
              <a:buChar char="Ø"/>
            </a:pP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90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"/>
          <p:cNvGrpSpPr/>
          <p:nvPr/>
        </p:nvGrpSpPr>
        <p:grpSpPr>
          <a:xfrm>
            <a:off x="4012743" y="4268087"/>
            <a:ext cx="5027912" cy="5259201"/>
            <a:chOff x="0" y="-231289"/>
            <a:chExt cx="5027911" cy="5259200"/>
          </a:xfrm>
        </p:grpSpPr>
        <p:sp>
          <p:nvSpPr>
            <p:cNvPr id="128" name="Circle"/>
            <p:cNvSpPr/>
            <p:nvPr/>
          </p:nvSpPr>
          <p:spPr>
            <a:xfrm>
              <a:off x="0" y="0"/>
              <a:ext cx="5027911" cy="502791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482600" dist="635000" dir="5400000" rotWithShape="0">
                <a:srgbClr val="000000">
                  <a:alpha val="3248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" name="A"/>
            <p:cNvSpPr txBox="1"/>
            <p:nvPr/>
          </p:nvSpPr>
          <p:spPr>
            <a:xfrm>
              <a:off x="1566217" y="929956"/>
              <a:ext cx="1895476" cy="3167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rgbClr val="F2F1F3"/>
                  </a:solidFill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30" name="查漏补缺"/>
            <p:cNvSpPr txBox="1"/>
            <p:nvPr/>
          </p:nvSpPr>
          <p:spPr>
            <a:xfrm>
              <a:off x="800352" y="1949378"/>
              <a:ext cx="3427218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用户设置</a:t>
              </a:r>
              <a:endParaRPr dirty="0"/>
            </a:p>
          </p:txBody>
        </p:sp>
        <p:sp>
          <p:nvSpPr>
            <p:cNvPr id="131" name="Circle"/>
            <p:cNvSpPr/>
            <p:nvPr/>
          </p:nvSpPr>
          <p:spPr>
            <a:xfrm>
              <a:off x="2269024" y="-231289"/>
              <a:ext cx="489862" cy="48986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37" name="Group"/>
          <p:cNvGrpSpPr/>
          <p:nvPr/>
        </p:nvGrpSpPr>
        <p:grpSpPr>
          <a:xfrm>
            <a:off x="9815055" y="4252212"/>
            <a:ext cx="5027912" cy="5275076"/>
            <a:chOff x="0" y="-247164"/>
            <a:chExt cx="5027911" cy="5275075"/>
          </a:xfrm>
        </p:grpSpPr>
        <p:sp>
          <p:nvSpPr>
            <p:cNvPr id="133" name="Circle"/>
            <p:cNvSpPr/>
            <p:nvPr/>
          </p:nvSpPr>
          <p:spPr>
            <a:xfrm>
              <a:off x="0" y="0"/>
              <a:ext cx="5027911" cy="502791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482600" dist="635000" dir="5400000" rotWithShape="0">
                <a:srgbClr val="000000">
                  <a:alpha val="3248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B"/>
            <p:cNvSpPr txBox="1"/>
            <p:nvPr/>
          </p:nvSpPr>
          <p:spPr>
            <a:xfrm>
              <a:off x="1542087" y="929956"/>
              <a:ext cx="1943736" cy="3167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rgbClr val="F2F1F3"/>
                  </a:solid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35" name="开阔视野"/>
            <p:cNvSpPr txBox="1"/>
            <p:nvPr/>
          </p:nvSpPr>
          <p:spPr>
            <a:xfrm>
              <a:off x="1210720" y="1949378"/>
              <a:ext cx="260648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快捷键</a:t>
              </a:r>
              <a:endParaRPr dirty="0"/>
            </a:p>
          </p:txBody>
        </p:sp>
        <p:sp>
          <p:nvSpPr>
            <p:cNvPr id="136" name="Circle"/>
            <p:cNvSpPr/>
            <p:nvPr/>
          </p:nvSpPr>
          <p:spPr>
            <a:xfrm>
              <a:off x="2269024" y="-247164"/>
              <a:ext cx="489862" cy="48986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42" name="Group"/>
          <p:cNvGrpSpPr/>
          <p:nvPr/>
        </p:nvGrpSpPr>
        <p:grpSpPr>
          <a:xfrm>
            <a:off x="15617368" y="4188712"/>
            <a:ext cx="5027912" cy="5338576"/>
            <a:chOff x="0" y="-310664"/>
            <a:chExt cx="5027911" cy="5338575"/>
          </a:xfrm>
        </p:grpSpPr>
        <p:sp>
          <p:nvSpPr>
            <p:cNvPr id="138" name="Circle"/>
            <p:cNvSpPr/>
            <p:nvPr/>
          </p:nvSpPr>
          <p:spPr>
            <a:xfrm>
              <a:off x="0" y="0"/>
              <a:ext cx="5027911" cy="502791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482600" dist="635000" dir="5400000" rotWithShape="0">
                <a:srgbClr val="000000">
                  <a:alpha val="3248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C"/>
            <p:cNvSpPr txBox="1"/>
            <p:nvPr/>
          </p:nvSpPr>
          <p:spPr>
            <a:xfrm>
              <a:off x="1495097" y="929956"/>
              <a:ext cx="2037716" cy="3167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rgbClr val="F2F1F3"/>
                  </a:solidFill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40" name="点燃兴趣"/>
            <p:cNvSpPr txBox="1"/>
            <p:nvPr/>
          </p:nvSpPr>
          <p:spPr>
            <a:xfrm>
              <a:off x="1621087" y="1949378"/>
              <a:ext cx="1785744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插件</a:t>
              </a:r>
              <a:endParaRPr dirty="0"/>
            </a:p>
          </p:txBody>
        </p:sp>
        <p:sp>
          <p:nvSpPr>
            <p:cNvPr id="141" name="Circle"/>
            <p:cNvSpPr/>
            <p:nvPr/>
          </p:nvSpPr>
          <p:spPr>
            <a:xfrm>
              <a:off x="2269024" y="-310664"/>
              <a:ext cx="489862" cy="489863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前端工程师技能树"/>
          <p:cNvSpPr txBox="1"/>
          <p:nvPr/>
        </p:nvSpPr>
        <p:spPr>
          <a:xfrm>
            <a:off x="2010441" y="539287"/>
            <a:ext cx="7627087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Visual Studio Code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342721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23" y="2085593"/>
            <a:ext cx="8901342" cy="114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342721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1113359" y="3217334"/>
            <a:ext cx="19071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Wingdings" charset="2"/>
              <a:buChar char="Ø"/>
            </a:pPr>
            <a:r>
              <a:rPr lang="zh-CN" altLang="en-US" sz="4400" dirty="0">
                <a:hlinkClick r:id="rId2"/>
              </a:rPr>
              <a:t>https://www.jianshu.com/p/e7d67cfd5893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773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530907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用户设置－自动保存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2566219"/>
            <a:ext cx="21982615" cy="107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375945099"/>
              </p:ext>
            </p:extLst>
          </p:nvPr>
        </p:nvGraphicFramePr>
        <p:xfrm>
          <a:off x="1084826" y="2442221"/>
          <a:ext cx="16256000" cy="1094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588943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开发工具及环境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94287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用户设置－</a:t>
            </a:r>
            <a:r>
              <a:rPr lang="en-US" altLang="zh-CN" dirty="0" smtClean="0"/>
              <a:t>tab</a:t>
            </a:r>
            <a:r>
              <a:rPr lang="zh-CN" altLang="en-US" dirty="0" smtClean="0"/>
              <a:t>转空格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8" y="2625213"/>
            <a:ext cx="22218589" cy="105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03237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用户设置－</a:t>
            </a:r>
            <a:r>
              <a:rPr lang="en-US" altLang="zh-CN" dirty="0" smtClean="0"/>
              <a:t>tabsize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4235965"/>
            <a:ext cx="10972800" cy="6578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265" y="2085593"/>
            <a:ext cx="112903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6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1400864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用户设置－</a:t>
            </a:r>
            <a:r>
              <a:rPr lang="en-US" altLang="zh-CN" dirty="0"/>
              <a:t>Trim Trailing Whitespace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2566219"/>
            <a:ext cx="22248086" cy="1058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313446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用户设置－</a:t>
            </a:r>
            <a:r>
              <a:rPr lang="en-US" altLang="zh-CN" dirty="0" smtClean="0"/>
              <a:t>settings.json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0" y="2085592"/>
            <a:ext cx="22218588" cy="116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785311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快捷键概览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2283305"/>
            <a:ext cx="22012112" cy="97027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4325" y="12349492"/>
            <a:ext cx="15132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https://code.visualstudio.com/shortcuts/keyboard-shortcuts-macos.pdf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"/>
          <p:cNvGrpSpPr/>
          <p:nvPr/>
        </p:nvGrpSpPr>
        <p:grpSpPr>
          <a:xfrm>
            <a:off x="1133725" y="3108823"/>
            <a:ext cx="2572880" cy="975266"/>
            <a:chOff x="0" y="60054"/>
            <a:chExt cx="2572880" cy="975265"/>
          </a:xfrm>
        </p:grpSpPr>
        <p:sp>
          <p:nvSpPr>
            <p:cNvPr id="149" name="语言规范"/>
            <p:cNvSpPr txBox="1"/>
            <p:nvPr/>
          </p:nvSpPr>
          <p:spPr>
            <a:xfrm>
              <a:off x="1043616" y="60054"/>
              <a:ext cx="1529264" cy="975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终端</a:t>
              </a:r>
              <a:endParaRPr dirty="0"/>
            </a:p>
          </p:txBody>
        </p:sp>
        <p:sp>
          <p:nvSpPr>
            <p:cNvPr id="150" name="Circle"/>
            <p:cNvSpPr/>
            <p:nvPr/>
          </p:nvSpPr>
          <p:spPr>
            <a:xfrm>
              <a:off x="0" y="275595"/>
              <a:ext cx="544184" cy="544185"/>
            </a:xfrm>
            <a:prstGeom prst="ellipse">
              <a:avLst/>
            </a:prstGeom>
            <a:solidFill>
              <a:srgbClr val="D1382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2" name="01"/>
            <p:cNvSpPr txBox="1"/>
            <p:nvPr/>
          </p:nvSpPr>
          <p:spPr>
            <a:xfrm>
              <a:off x="38958" y="308852"/>
              <a:ext cx="466268" cy="477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1133725" y="5156698"/>
            <a:ext cx="3957875" cy="975266"/>
            <a:chOff x="0" y="60054"/>
            <a:chExt cx="3957874" cy="975265"/>
          </a:xfrm>
        </p:grpSpPr>
        <p:sp>
          <p:nvSpPr>
            <p:cNvPr id="154" name="浏览器"/>
            <p:cNvSpPr txBox="1"/>
            <p:nvPr/>
          </p:nvSpPr>
          <p:spPr>
            <a:xfrm>
              <a:off x="1043616" y="60054"/>
              <a:ext cx="2914258" cy="975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显示设置</a:t>
              </a:r>
              <a:endParaRPr dirty="0"/>
            </a:p>
          </p:txBody>
        </p:sp>
        <p:sp>
          <p:nvSpPr>
            <p:cNvPr id="155" name="Circle"/>
            <p:cNvSpPr/>
            <p:nvPr/>
          </p:nvSpPr>
          <p:spPr>
            <a:xfrm>
              <a:off x="0" y="275595"/>
              <a:ext cx="544184" cy="544185"/>
            </a:xfrm>
            <a:prstGeom prst="ellipse">
              <a:avLst/>
            </a:prstGeom>
            <a:solidFill>
              <a:srgbClr val="D1382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02"/>
            <p:cNvSpPr txBox="1"/>
            <p:nvPr/>
          </p:nvSpPr>
          <p:spPr>
            <a:xfrm>
              <a:off x="38958" y="308852"/>
              <a:ext cx="466268" cy="477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02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1133725" y="7204573"/>
            <a:ext cx="3957874" cy="975266"/>
            <a:chOff x="0" y="60054"/>
            <a:chExt cx="3957873" cy="975265"/>
          </a:xfrm>
        </p:grpSpPr>
        <p:sp>
          <p:nvSpPr>
            <p:cNvPr id="159" name="编辑器"/>
            <p:cNvSpPr txBox="1"/>
            <p:nvPr/>
          </p:nvSpPr>
          <p:spPr>
            <a:xfrm>
              <a:off x="1043616" y="60054"/>
              <a:ext cx="2914257" cy="975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文件操作</a:t>
              </a:r>
              <a:endParaRPr dirty="0"/>
            </a:p>
          </p:txBody>
        </p:sp>
        <p:sp>
          <p:nvSpPr>
            <p:cNvPr id="160" name="Circle"/>
            <p:cNvSpPr/>
            <p:nvPr/>
          </p:nvSpPr>
          <p:spPr>
            <a:xfrm>
              <a:off x="0" y="275595"/>
              <a:ext cx="544184" cy="544185"/>
            </a:xfrm>
            <a:prstGeom prst="ellipse">
              <a:avLst/>
            </a:prstGeom>
            <a:solidFill>
              <a:srgbClr val="D1382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03"/>
            <p:cNvSpPr txBox="1"/>
            <p:nvPr/>
          </p:nvSpPr>
          <p:spPr>
            <a:xfrm>
              <a:off x="38958" y="308852"/>
              <a:ext cx="466268" cy="477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12087474" y="3049724"/>
            <a:ext cx="3957874" cy="975266"/>
            <a:chOff x="0" y="60054"/>
            <a:chExt cx="3957873" cy="975265"/>
          </a:xfrm>
        </p:grpSpPr>
        <p:sp>
          <p:nvSpPr>
            <p:cNvPr id="164" name="前端测试"/>
            <p:cNvSpPr txBox="1"/>
            <p:nvPr/>
          </p:nvSpPr>
          <p:spPr>
            <a:xfrm>
              <a:off x="1043616" y="60054"/>
              <a:ext cx="2914257" cy="975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代码操作</a:t>
              </a:r>
              <a:endParaRPr dirty="0"/>
            </a:p>
          </p:txBody>
        </p:sp>
        <p:sp>
          <p:nvSpPr>
            <p:cNvPr id="165" name="Circle"/>
            <p:cNvSpPr/>
            <p:nvPr/>
          </p:nvSpPr>
          <p:spPr>
            <a:xfrm>
              <a:off x="0" y="275595"/>
              <a:ext cx="544184" cy="544185"/>
            </a:xfrm>
            <a:prstGeom prst="ellipse">
              <a:avLst/>
            </a:prstGeom>
            <a:solidFill>
              <a:srgbClr val="D1382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04"/>
            <p:cNvSpPr txBox="1"/>
            <p:nvPr/>
          </p:nvSpPr>
          <p:spPr>
            <a:xfrm>
              <a:off x="38958" y="308852"/>
              <a:ext cx="466268" cy="477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12126432" y="5156698"/>
            <a:ext cx="3957874" cy="975266"/>
            <a:chOff x="0" y="60054"/>
            <a:chExt cx="3957873" cy="975265"/>
          </a:xfrm>
        </p:grpSpPr>
        <p:sp>
          <p:nvSpPr>
            <p:cNvPr id="169" name="工程架构"/>
            <p:cNvSpPr txBox="1"/>
            <p:nvPr/>
          </p:nvSpPr>
          <p:spPr>
            <a:xfrm>
              <a:off x="1043616" y="60054"/>
              <a:ext cx="2914257" cy="975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查找删除</a:t>
              </a:r>
              <a:endParaRPr dirty="0"/>
            </a:p>
          </p:txBody>
        </p:sp>
        <p:sp>
          <p:nvSpPr>
            <p:cNvPr id="170" name="Circle"/>
            <p:cNvSpPr/>
            <p:nvPr/>
          </p:nvSpPr>
          <p:spPr>
            <a:xfrm>
              <a:off x="0" y="275595"/>
              <a:ext cx="544184" cy="544185"/>
            </a:xfrm>
            <a:prstGeom prst="ellipse">
              <a:avLst/>
            </a:prstGeom>
            <a:solidFill>
              <a:srgbClr val="D1382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05"/>
            <p:cNvSpPr txBox="1"/>
            <p:nvPr/>
          </p:nvSpPr>
          <p:spPr>
            <a:xfrm>
              <a:off x="38958" y="308852"/>
              <a:ext cx="466268" cy="477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05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12087474" y="7204573"/>
            <a:ext cx="3957874" cy="975266"/>
            <a:chOff x="0" y="60054"/>
            <a:chExt cx="3957873" cy="975265"/>
          </a:xfrm>
        </p:grpSpPr>
        <p:sp>
          <p:nvSpPr>
            <p:cNvPr id="174" name="框架类库"/>
            <p:cNvSpPr txBox="1"/>
            <p:nvPr/>
          </p:nvSpPr>
          <p:spPr>
            <a:xfrm>
              <a:off x="1043616" y="60054"/>
              <a:ext cx="2914257" cy="975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5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 smtClean="0"/>
                <a:t>复制替换</a:t>
              </a:r>
              <a:endParaRPr dirty="0"/>
            </a:p>
          </p:txBody>
        </p:sp>
        <p:sp>
          <p:nvSpPr>
            <p:cNvPr id="175" name="Circle"/>
            <p:cNvSpPr/>
            <p:nvPr/>
          </p:nvSpPr>
          <p:spPr>
            <a:xfrm>
              <a:off x="0" y="275595"/>
              <a:ext cx="544184" cy="544185"/>
            </a:xfrm>
            <a:prstGeom prst="ellipse">
              <a:avLst/>
            </a:prstGeom>
            <a:solidFill>
              <a:srgbClr val="D1382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06"/>
            <p:cNvSpPr txBox="1"/>
            <p:nvPr/>
          </p:nvSpPr>
          <p:spPr>
            <a:xfrm>
              <a:off x="38958" y="308852"/>
              <a:ext cx="466268" cy="477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06</a:t>
              </a:r>
            </a:p>
          </p:txBody>
        </p:sp>
      </p:grpSp>
      <p:sp>
        <p:nvSpPr>
          <p:cNvPr id="2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前端工程师技能树"/>
          <p:cNvSpPr txBox="1"/>
          <p:nvPr/>
        </p:nvSpPr>
        <p:spPr>
          <a:xfrm>
            <a:off x="2010441" y="539287"/>
            <a:ext cx="7627087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Visual Studio Code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812722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终端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58792" y="2883051"/>
            <a:ext cx="18016740" cy="7253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ctrl +  `  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显示</a:t>
            </a: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隐藏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终端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ctrl + shift + `  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创建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终端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k 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 清除终端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434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6869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显示设置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3359" y="2708661"/>
            <a:ext cx="18016740" cy="69769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,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打开用户设置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k + command + s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打开快捷键设置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\  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分屏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b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侧边栏显示隐藏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p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打开命令面板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shift + n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打开新窗口</a:t>
            </a:r>
          </a:p>
          <a:p>
            <a:pPr marL="0" marR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49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6869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文件操作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3359" y="2564568"/>
            <a:ext cx="18016740" cy="9285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w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关闭当前文件窗口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</a:t>
            </a:r>
            <a:r>
              <a:rPr lang="en-US" altLang="zh-CN" sz="4400" b="0" dirty="0" smtClean="0">
                <a:latin typeface="STSong" charset="-122"/>
                <a:ea typeface="STSong" charset="-122"/>
                <a:cs typeface="STSong" charset="-122"/>
              </a:rPr>
              <a:t>k </a:t>
            </a: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+ command + w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关闭所有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</a:t>
            </a:r>
            <a:r>
              <a:rPr lang="en-US" altLang="zh-CN" sz="4400" b="0" dirty="0" smtClean="0">
                <a:latin typeface="STSong" charset="-122"/>
                <a:ea typeface="STSong" charset="-122"/>
                <a:cs typeface="STSong" charset="-122"/>
              </a:rPr>
              <a:t>+ k + </a:t>
            </a: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f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关闭打开的文件夹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k + r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在文件夹打开当前文件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</a:t>
            </a: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+ o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打开项目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n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创建新文件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p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搜索文件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v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打开</a:t>
            </a: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markdown</a:t>
            </a:r>
            <a:r>
              <a:rPr lang="zh-CN" altLang="en-US" sz="4400" b="0" dirty="0" smtClean="0">
                <a:latin typeface="STSong" charset="-122"/>
                <a:ea typeface="STSong" charset="-122"/>
                <a:cs typeface="STSong" charset="-122"/>
              </a:rPr>
              <a:t>预览</a:t>
            </a:r>
            <a:endParaRPr lang="en-US" altLang="zh-CN" sz="4400" b="0" dirty="0" smtClean="0"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b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运行当前代码</a:t>
            </a:r>
          </a:p>
        </p:txBody>
      </p:sp>
    </p:spTree>
    <p:extLst>
      <p:ext uri="{BB962C8B-B14F-4D97-AF65-F5344CB8AC3E}">
        <p14:creationId xmlns:p14="http://schemas.microsoft.com/office/powerpoint/2010/main" val="1676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6869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代码操作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3359" y="2687968"/>
            <a:ext cx="18016740" cy="10300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ctrl + g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跳到指定行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/  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行注释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option + shift + a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块注释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k + command + x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去除末尾空格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k + m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切换默认显示语言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tab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缩进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shift + tab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取消缩进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option + shift + f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格式化文档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up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跳到第一行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down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跳到最后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一行</a:t>
            </a:r>
            <a:endParaRPr lang="en-US" altLang="zh-CN" sz="4400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7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361156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n</a:t>
            </a:r>
            <a:r>
              <a:rPr lang="en-US" dirty="0" err="1" smtClean="0"/>
              <a:t>vm</a:t>
            </a:r>
            <a:r>
              <a:rPr lang="en-US" dirty="0" smtClean="0"/>
              <a:t> first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83862" y="2592419"/>
            <a:ext cx="23300138" cy="8946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>
                <a:solidFill>
                  <a:schemeClr val="tx1"/>
                </a:solidFill>
              </a:rPr>
              <a:t>多个项目之间</a:t>
            </a:r>
            <a:r>
              <a:rPr lang="zh-CN" altLang="en-US" sz="4400" dirty="0" smtClean="0">
                <a:solidFill>
                  <a:schemeClr val="tx1"/>
                </a:solidFill>
              </a:rPr>
              <a:t>对于</a:t>
            </a:r>
            <a:r>
              <a:rPr lang="en-US" altLang="zh-CN" sz="4400" dirty="0" smtClean="0">
                <a:solidFill>
                  <a:schemeClr val="tx1"/>
                </a:solidFill>
              </a:rPr>
              <a:t>Node</a:t>
            </a:r>
            <a:r>
              <a:rPr lang="zh-CN" altLang="en-US" sz="4400" dirty="0">
                <a:solidFill>
                  <a:schemeClr val="tx1"/>
                </a:solidFill>
              </a:rPr>
              <a:t>版本依赖不一样</a:t>
            </a:r>
            <a:r>
              <a:rPr lang="zh-CN" altLang="en-US" sz="4400" dirty="0" smtClean="0">
                <a:solidFill>
                  <a:schemeClr val="tx1"/>
                </a:solidFill>
              </a:rPr>
              <a:t>怎么办？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>
                <a:solidFill>
                  <a:schemeClr val="tx1"/>
                </a:solidFill>
              </a:rPr>
              <a:t>我怎么能够自由切换</a:t>
            </a:r>
            <a:r>
              <a:rPr lang="en-US" altLang="zh-CN" sz="4400" dirty="0" smtClean="0">
                <a:solidFill>
                  <a:schemeClr val="tx1"/>
                </a:solidFill>
              </a:rPr>
              <a:t>Node</a:t>
            </a:r>
            <a:r>
              <a:rPr lang="zh-CN" altLang="en-US" sz="4400" dirty="0" smtClean="0">
                <a:solidFill>
                  <a:schemeClr val="tx1"/>
                </a:solidFill>
              </a:rPr>
              <a:t>版本呢？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smtClean="0">
                <a:solidFill>
                  <a:schemeClr val="tx1"/>
                </a:solidFill>
              </a:rPr>
              <a:t>Node</a:t>
            </a:r>
            <a:r>
              <a:rPr lang="zh-CN" altLang="en-US" sz="4400" dirty="0" smtClean="0">
                <a:solidFill>
                  <a:schemeClr val="tx1"/>
                </a:solidFill>
              </a:rPr>
              <a:t>应该怎么安装？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smtClean="0">
                <a:solidFill>
                  <a:schemeClr val="tx1"/>
                </a:solidFill>
              </a:rPr>
              <a:t>Node Version Manager</a:t>
            </a: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smtClean="0">
                <a:solidFill>
                  <a:schemeClr val="tx1"/>
                </a:solidFill>
              </a:rPr>
              <a:t>curl </a:t>
            </a:r>
            <a:r>
              <a:rPr lang="en-US" altLang="zh-CN" sz="4400" dirty="0">
                <a:solidFill>
                  <a:schemeClr val="tx1"/>
                </a:solidFill>
              </a:rPr>
              <a:t>-o- https://</a:t>
            </a:r>
            <a:r>
              <a:rPr lang="en-US" altLang="zh-CN" sz="4400" dirty="0" err="1">
                <a:solidFill>
                  <a:schemeClr val="tx1"/>
                </a:solidFill>
              </a:rPr>
              <a:t>raw.githubusercontent.com</a:t>
            </a:r>
            <a:r>
              <a:rPr lang="en-US" altLang="zh-CN" sz="4400" dirty="0">
                <a:solidFill>
                  <a:schemeClr val="tx1"/>
                </a:solidFill>
              </a:rPr>
              <a:t>/</a:t>
            </a:r>
            <a:r>
              <a:rPr lang="en-US" altLang="zh-CN" sz="4400" dirty="0" err="1">
                <a:solidFill>
                  <a:schemeClr val="tx1"/>
                </a:solidFill>
              </a:rPr>
              <a:t>creationix</a:t>
            </a:r>
            <a:r>
              <a:rPr lang="en-US" altLang="zh-CN" sz="4400" dirty="0">
                <a:solidFill>
                  <a:schemeClr val="tx1"/>
                </a:solidFill>
              </a:rPr>
              <a:t>/</a:t>
            </a:r>
            <a:r>
              <a:rPr lang="en-US" altLang="zh-CN" sz="4400" dirty="0" err="1">
                <a:solidFill>
                  <a:schemeClr val="tx1"/>
                </a:solidFill>
              </a:rPr>
              <a:t>nvm</a:t>
            </a:r>
            <a:r>
              <a:rPr lang="en-US" altLang="zh-CN" sz="4400" dirty="0">
                <a:solidFill>
                  <a:schemeClr val="tx1"/>
                </a:solidFill>
              </a:rPr>
              <a:t>/v0.34.0/</a:t>
            </a:r>
            <a:r>
              <a:rPr lang="en-US" altLang="zh-CN" sz="4400" dirty="0" err="1">
                <a:solidFill>
                  <a:schemeClr val="tx1"/>
                </a:solidFill>
              </a:rPr>
              <a:t>install.sh</a:t>
            </a:r>
            <a:r>
              <a:rPr lang="en-US" altLang="zh-CN" sz="4400" dirty="0">
                <a:solidFill>
                  <a:schemeClr val="tx1"/>
                </a:solidFill>
              </a:rPr>
              <a:t> | </a:t>
            </a:r>
            <a:r>
              <a:rPr lang="en-US" altLang="zh-CN" sz="4400" dirty="0" smtClean="0">
                <a:solidFill>
                  <a:schemeClr val="tx1"/>
                </a:solidFill>
              </a:rPr>
              <a:t>bash</a:t>
            </a:r>
          </a:p>
          <a:p>
            <a:pPr marL="457200" indent="-457200" algn="l">
              <a:buFont typeface="Wingdings" charset="2"/>
              <a:buChar char="Ø"/>
            </a:pPr>
            <a:endParaRPr lang="en-US" altLang="zh-CN" sz="4400" b="0" dirty="0">
              <a:solidFill>
                <a:schemeClr val="tx1"/>
              </a:solidFill>
              <a:sym typeface="Helvetica Neue Medium"/>
            </a:endParaRPr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b="0" dirty="0">
                <a:solidFill>
                  <a:schemeClr val="tx1"/>
                </a:solidFill>
                <a:sym typeface="Helvetica Neue Medium"/>
              </a:rPr>
              <a:t>了解更多 </a:t>
            </a:r>
            <a:r>
              <a:rPr lang="en-US" altLang="zh-CN" sz="4400" b="0" dirty="0">
                <a:solidFill>
                  <a:schemeClr val="tx1"/>
                </a:solidFill>
              </a:rPr>
              <a:t>https://</a:t>
            </a:r>
            <a:r>
              <a:rPr lang="en-US" altLang="zh-CN" sz="4400" b="0" dirty="0" err="1">
                <a:solidFill>
                  <a:schemeClr val="tx1"/>
                </a:solidFill>
              </a:rPr>
              <a:t>github.com</a:t>
            </a:r>
            <a:r>
              <a:rPr lang="en-US" altLang="zh-CN" sz="4400" b="0" dirty="0">
                <a:solidFill>
                  <a:schemeClr val="tx1"/>
                </a:solidFill>
              </a:rPr>
              <a:t>/</a:t>
            </a:r>
            <a:r>
              <a:rPr lang="en-US" altLang="zh-CN" sz="4400" b="0" dirty="0" err="1">
                <a:solidFill>
                  <a:schemeClr val="tx1"/>
                </a:solidFill>
              </a:rPr>
              <a:t>creationix</a:t>
            </a:r>
            <a:r>
              <a:rPr lang="en-US" altLang="zh-CN" sz="4400" b="0" dirty="0">
                <a:solidFill>
                  <a:schemeClr val="tx1"/>
                </a:solidFill>
              </a:rPr>
              <a:t>/</a:t>
            </a:r>
            <a:r>
              <a:rPr lang="en-US" altLang="zh-CN" sz="4400" b="0" dirty="0" err="1">
                <a:solidFill>
                  <a:schemeClr val="tx1"/>
                </a:solidFill>
              </a:rPr>
              <a:t>nvm</a:t>
            </a:r>
            <a:r>
              <a:rPr lang="en-US" altLang="zh-CN" sz="4400" b="0" dirty="0">
                <a:solidFill>
                  <a:schemeClr val="tx1"/>
                </a:solidFill>
              </a:rPr>
              <a:t> </a:t>
            </a:r>
            <a:r>
              <a:rPr lang="en-US" altLang="zh-CN" sz="4400" b="0" dirty="0">
                <a:solidFill>
                  <a:schemeClr val="tx1"/>
                </a:solidFill>
                <a:sym typeface="Helvetica Neue Medium"/>
              </a:rPr>
              <a:t/>
            </a:r>
            <a:br>
              <a:rPr lang="en-US" altLang="zh-CN" sz="4400" b="0" dirty="0">
                <a:solidFill>
                  <a:schemeClr val="tx1"/>
                </a:solidFill>
                <a:sym typeface="Helvetica Neue Medium"/>
              </a:rPr>
            </a:br>
            <a:endParaRPr lang="en-US" altLang="zh-CN" sz="4400" dirty="0">
              <a:solidFill>
                <a:schemeClr val="tx1"/>
              </a:solidFill>
            </a:endParaRPr>
          </a:p>
          <a:p>
            <a:pPr marL="457200" indent="-457200" algn="l">
              <a:buFont typeface="Wingdings" charset="2"/>
              <a:buChar char="Ø"/>
            </a:pPr>
            <a:endParaRPr lang="zh-CN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6869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代码操作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3359" y="2690393"/>
            <a:ext cx="18016740" cy="6238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shift + up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向上选择多行</a:t>
            </a:r>
            <a:endParaRPr lang="en-US" altLang="zh-CN" sz="4400" dirty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shift + down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向下选择多行</a:t>
            </a:r>
            <a:endParaRPr lang="en-US" altLang="zh-CN" sz="4400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</a:t>
            </a:r>
            <a:r>
              <a:rPr lang="en-US" altLang="zh-CN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left 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跳到行首</a:t>
            </a:r>
            <a:endParaRPr lang="en-US" altLang="zh-CN" sz="4400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</a:t>
            </a:r>
            <a:r>
              <a:rPr lang="en-US" altLang="zh-CN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right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跳到行尾</a:t>
            </a:r>
            <a:endParaRPr lang="en-US" altLang="zh-CN" sz="4400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 smtClean="0">
                <a:latin typeface="STSong" charset="-122"/>
                <a:ea typeface="STSong" charset="-122"/>
                <a:cs typeface="STSong" charset="-122"/>
              </a:rPr>
              <a:t>option </a:t>
            </a: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+ left </a:t>
            </a:r>
            <a:r>
              <a:rPr lang="zh-CN" altLang="en-US" sz="4400" b="0" dirty="0" smtClean="0">
                <a:latin typeface="STSong" charset="-122"/>
                <a:ea typeface="STSong" charset="-122"/>
                <a:cs typeface="STSong" charset="-122"/>
              </a:rPr>
              <a:t>移到上一个</a:t>
            </a:r>
            <a:r>
              <a:rPr lang="en-US" altLang="zh-CN" sz="4400" b="0" dirty="0" smtClean="0">
                <a:latin typeface="STSong" charset="-122"/>
                <a:ea typeface="STSong" charset="-122"/>
                <a:cs typeface="STSong" charset="-122"/>
              </a:rPr>
              <a:t>term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 smtClean="0">
                <a:latin typeface="STSong" charset="-122"/>
                <a:ea typeface="STSong" charset="-122"/>
                <a:cs typeface="STSong" charset="-122"/>
              </a:rPr>
              <a:t>option + right</a:t>
            </a:r>
            <a:r>
              <a:rPr lang="zh-CN" altLang="en-US" sz="4400" b="0" dirty="0" smtClean="0">
                <a:latin typeface="STSong" charset="-122"/>
                <a:ea typeface="STSong" charset="-122"/>
                <a:cs typeface="STSong" charset="-122"/>
              </a:rPr>
              <a:t> 移到下一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个</a:t>
            </a: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term</a:t>
            </a:r>
            <a:endParaRPr lang="zh-CN" altLang="en-US" sz="4400" b="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6869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查找删除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3359" y="2538258"/>
            <a:ext cx="18016740" cy="10300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\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跳到匹配的成对标签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shift + f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全局查找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f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查找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delete 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删除文件</a:t>
            </a:r>
            <a:endParaRPr lang="zh-CN" altLang="en-US" sz="4400" dirty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shift + k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删除选中行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i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选中当前行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l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选中所有当前选中的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option + enter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选中当前搜索的所有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 g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选中下一个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g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选中上一个</a:t>
            </a:r>
          </a:p>
        </p:txBody>
      </p:sp>
    </p:spTree>
    <p:extLst>
      <p:ext uri="{BB962C8B-B14F-4D97-AF65-F5344CB8AC3E}">
        <p14:creationId xmlns:p14="http://schemas.microsoft.com/office/powerpoint/2010/main" val="8805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976869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VS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zh-CN" altLang="en-US" dirty="0" smtClean="0"/>
              <a:t>快捷键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复制替换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13359" y="2632340"/>
            <a:ext cx="18016740" cy="9285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option + shift + up 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向上复制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一行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option + shift + </a:t>
            </a:r>
            <a:r>
              <a:rPr lang="en-US" altLang="zh-CN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down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 向下复制一行</a:t>
            </a:r>
            <a:endParaRPr lang="en-US" altLang="zh-CN" sz="4400" dirty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option + up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把当前行上移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option + down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把当前行下移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enter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下面插入一行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b="0" dirty="0">
                <a:latin typeface="STSong" charset="-122"/>
                <a:ea typeface="STSong" charset="-122"/>
                <a:cs typeface="STSong" charset="-122"/>
              </a:rPr>
              <a:t>command + shift + enter </a:t>
            </a:r>
            <a:r>
              <a:rPr lang="zh-CN" altLang="en-US" sz="4400" b="0" dirty="0">
                <a:latin typeface="STSong" charset="-122"/>
                <a:ea typeface="STSong" charset="-122"/>
                <a:cs typeface="STSong" charset="-122"/>
              </a:rPr>
              <a:t>上面插入一行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d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持续选中下一个匹配的</a:t>
            </a: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command + option + enter </a:t>
            </a:r>
            <a:r>
              <a:rPr lang="zh-CN" altLang="en-US" sz="4400"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全部</a:t>
            </a:r>
            <a:r>
              <a:rPr lang="zh-CN" altLang="en-US" sz="4400" dirty="0" smtClean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替换</a:t>
            </a:r>
            <a:endParaRPr lang="en-US" altLang="zh-CN" sz="4400" dirty="0" smtClean="0">
              <a:solidFill>
                <a:srgbClr val="FF0000"/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571500" indent="-571500" algn="l">
              <a:lnSpc>
                <a:spcPct val="150000"/>
              </a:lnSpc>
              <a:buFont typeface="Wingdings" charset="2"/>
              <a:buChar char="Ø"/>
            </a:pPr>
            <a:endParaRPr lang="zh-CN" altLang="en-US" sz="4400" b="0" dirty="0">
              <a:latin typeface="STSong" charset="-122"/>
              <a:ea typeface="STSong" charset="-122"/>
              <a:cs typeface="ST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64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第一个网页"/>
          <p:cNvSpPr txBox="1"/>
          <p:nvPr/>
        </p:nvSpPr>
        <p:spPr>
          <a:xfrm>
            <a:off x="2039938" y="956439"/>
            <a:ext cx="178574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插件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967" y="2085593"/>
            <a:ext cx="10896600" cy="11473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ounded Rectangle"/>
          <p:cNvSpPr/>
          <p:nvPr/>
        </p:nvSpPr>
        <p:spPr>
          <a:xfrm>
            <a:off x="2272605" y="2735130"/>
            <a:ext cx="9181704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6" name="前端测试"/>
          <p:cNvSpPr txBox="1"/>
          <p:nvPr/>
        </p:nvSpPr>
        <p:spPr>
          <a:xfrm>
            <a:off x="2039938" y="956439"/>
            <a:ext cx="342721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必备插件</a:t>
            </a:r>
            <a:endParaRPr dirty="0"/>
          </a:p>
        </p:txBody>
      </p:sp>
      <p:sp>
        <p:nvSpPr>
          <p:cNvPr id="847" name="Rounded Rectangle"/>
          <p:cNvSpPr/>
          <p:nvPr/>
        </p:nvSpPr>
        <p:spPr>
          <a:xfrm>
            <a:off x="7079387" y="34459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8" name="代码规范"/>
          <p:cNvSpPr txBox="1"/>
          <p:nvPr/>
        </p:nvSpPr>
        <p:spPr>
          <a:xfrm>
            <a:off x="7776878" y="3762577"/>
            <a:ext cx="246702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Auto Import</a:t>
            </a:r>
            <a:endParaRPr dirty="0"/>
          </a:p>
        </p:txBody>
      </p:sp>
      <p:sp>
        <p:nvSpPr>
          <p:cNvPr id="850" name="jslint/jshint/jscs/eslint htmlcs/htmlhint stylelint/csshint/lesslint"/>
          <p:cNvSpPr txBox="1"/>
          <p:nvPr/>
        </p:nvSpPr>
        <p:spPr>
          <a:xfrm>
            <a:off x="4296589" y="3649261"/>
            <a:ext cx="225709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自动查找、分析</a:t>
            </a:r>
            <a:endParaRPr lang="en-US" altLang="zh-CN" dirty="0" smtClean="0"/>
          </a:p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代码补全</a:t>
            </a:r>
            <a:endParaRPr dirty="0"/>
          </a:p>
        </p:txBody>
      </p:sp>
      <p:sp>
        <p:nvSpPr>
          <p:cNvPr id="851" name="Rounded Rectangle"/>
          <p:cNvSpPr/>
          <p:nvPr/>
        </p:nvSpPr>
        <p:spPr>
          <a:xfrm>
            <a:off x="2272605" y="5833931"/>
            <a:ext cx="9181704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2" name="Rounded Rectangle"/>
          <p:cNvSpPr/>
          <p:nvPr/>
        </p:nvSpPr>
        <p:spPr>
          <a:xfrm>
            <a:off x="7079387" y="65447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3" name="单元测试"/>
          <p:cNvSpPr txBox="1"/>
          <p:nvPr/>
        </p:nvSpPr>
        <p:spPr>
          <a:xfrm>
            <a:off x="7788098" y="6861377"/>
            <a:ext cx="244457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Import Cost</a:t>
            </a:r>
            <a:endParaRPr dirty="0"/>
          </a:p>
        </p:txBody>
      </p:sp>
      <p:sp>
        <p:nvSpPr>
          <p:cNvPr id="855" name="assert/should/expect chai/mocha/jasmine"/>
          <p:cNvSpPr txBox="1"/>
          <p:nvPr/>
        </p:nvSpPr>
        <p:spPr>
          <a:xfrm>
            <a:off x="3988876" y="6861377"/>
            <a:ext cx="256480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计算引入</a:t>
            </a:r>
            <a:r>
              <a:rPr lang="zh-CN" altLang="en-US" smtClean="0"/>
              <a:t>包的大小</a:t>
            </a:r>
            <a:endParaRPr dirty="0"/>
          </a:p>
        </p:txBody>
      </p:sp>
      <p:sp>
        <p:nvSpPr>
          <p:cNvPr id="856" name="Rounded Rectangle"/>
          <p:cNvSpPr/>
          <p:nvPr/>
        </p:nvSpPr>
        <p:spPr>
          <a:xfrm>
            <a:off x="2272605" y="8932731"/>
            <a:ext cx="9181704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7" name="Rounded Rectangle"/>
          <p:cNvSpPr/>
          <p:nvPr/>
        </p:nvSpPr>
        <p:spPr>
          <a:xfrm>
            <a:off x="7079387" y="96435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8" name="视觉测试"/>
          <p:cNvSpPr txBox="1"/>
          <p:nvPr/>
        </p:nvSpPr>
        <p:spPr>
          <a:xfrm>
            <a:off x="7356889" y="9960177"/>
            <a:ext cx="330699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en-US" altLang="zh-CN" dirty="0" smtClean="0"/>
              <a:t>Indent Rainbow</a:t>
            </a:r>
            <a:endParaRPr dirty="0"/>
          </a:p>
        </p:txBody>
      </p:sp>
      <p:sp>
        <p:nvSpPr>
          <p:cNvPr id="860" name="blink-diff/backstopjs"/>
          <p:cNvSpPr txBox="1"/>
          <p:nvPr/>
        </p:nvSpPr>
        <p:spPr>
          <a:xfrm>
            <a:off x="5681587" y="10124965"/>
            <a:ext cx="71814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对齐</a:t>
            </a:r>
            <a:endParaRPr dirty="0"/>
          </a:p>
        </p:txBody>
      </p:sp>
      <p:sp>
        <p:nvSpPr>
          <p:cNvPr id="861" name="Rounded Rectangle"/>
          <p:cNvSpPr/>
          <p:nvPr/>
        </p:nvSpPr>
        <p:spPr>
          <a:xfrm>
            <a:off x="12331005" y="2735131"/>
            <a:ext cx="9780389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2" name="Rounded Rectangle"/>
          <p:cNvSpPr/>
          <p:nvPr/>
        </p:nvSpPr>
        <p:spPr>
          <a:xfrm>
            <a:off x="12833167" y="34459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3" name="性能测试"/>
          <p:cNvSpPr txBox="1"/>
          <p:nvPr/>
        </p:nvSpPr>
        <p:spPr>
          <a:xfrm>
            <a:off x="13540272" y="3762577"/>
            <a:ext cx="244778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SVG Viewer</a:t>
            </a:r>
            <a:endParaRPr dirty="0"/>
          </a:p>
        </p:txBody>
      </p:sp>
      <p:sp>
        <p:nvSpPr>
          <p:cNvPr id="865" name="jsperf/benchmarkjs/loadtest"/>
          <p:cNvSpPr txBox="1"/>
          <p:nvPr/>
        </p:nvSpPr>
        <p:spPr>
          <a:xfrm>
            <a:off x="17149633" y="3927365"/>
            <a:ext cx="136736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SVG</a:t>
            </a:r>
            <a:r>
              <a:rPr lang="zh-CN" altLang="en-US" dirty="0" smtClean="0"/>
              <a:t>预览</a:t>
            </a:r>
            <a:endParaRPr dirty="0"/>
          </a:p>
        </p:txBody>
      </p:sp>
      <p:sp>
        <p:nvSpPr>
          <p:cNvPr id="866" name="Rounded Rectangle"/>
          <p:cNvSpPr/>
          <p:nvPr/>
        </p:nvSpPr>
        <p:spPr>
          <a:xfrm>
            <a:off x="12331005" y="5833931"/>
            <a:ext cx="9780390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7" name="Rounded Rectangle"/>
          <p:cNvSpPr/>
          <p:nvPr/>
        </p:nvSpPr>
        <p:spPr>
          <a:xfrm>
            <a:off x="12833167" y="65447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8" name="集成测试"/>
          <p:cNvSpPr txBox="1"/>
          <p:nvPr/>
        </p:nvSpPr>
        <p:spPr>
          <a:xfrm>
            <a:off x="13973885" y="6861377"/>
            <a:ext cx="158056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Prettier</a:t>
            </a:r>
            <a:endParaRPr dirty="0"/>
          </a:p>
        </p:txBody>
      </p:sp>
      <p:sp>
        <p:nvSpPr>
          <p:cNvPr id="870" name="jsdom/phantomjs/puppeteer jasmine/karma/jest/Enzyme"/>
          <p:cNvSpPr txBox="1"/>
          <p:nvPr/>
        </p:nvSpPr>
        <p:spPr>
          <a:xfrm>
            <a:off x="17071086" y="7026165"/>
            <a:ext cx="289181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JavaScript</a:t>
            </a:r>
            <a:r>
              <a:rPr lang="zh-CN" altLang="en-US" dirty="0" smtClean="0"/>
              <a:t>代码美化</a:t>
            </a:r>
            <a:endParaRPr dirty="0"/>
          </a:p>
        </p:txBody>
      </p:sp>
      <p:sp>
        <p:nvSpPr>
          <p:cNvPr id="871" name="Rounded Rectangle"/>
          <p:cNvSpPr/>
          <p:nvPr/>
        </p:nvSpPr>
        <p:spPr>
          <a:xfrm>
            <a:off x="12331005" y="8932730"/>
            <a:ext cx="9780389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2" name="Rounded Rectangle"/>
          <p:cNvSpPr/>
          <p:nvPr/>
        </p:nvSpPr>
        <p:spPr>
          <a:xfrm>
            <a:off x="12833167" y="96435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3" name="E2E 测试"/>
          <p:cNvSpPr txBox="1"/>
          <p:nvPr/>
        </p:nvSpPr>
        <p:spPr>
          <a:xfrm>
            <a:off x="13030517" y="9960177"/>
            <a:ext cx="346729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en-US" dirty="0"/>
              <a:t>npm Intellisense</a:t>
            </a:r>
            <a:endParaRPr dirty="0"/>
          </a:p>
        </p:txBody>
      </p:sp>
      <p:sp>
        <p:nvSpPr>
          <p:cNvPr id="875" name="Selenium"/>
          <p:cNvSpPr txBox="1"/>
          <p:nvPr/>
        </p:nvSpPr>
        <p:spPr>
          <a:xfrm>
            <a:off x="17098184" y="10124965"/>
            <a:ext cx="25984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n</a:t>
            </a:r>
            <a:r>
              <a:rPr lang="en-US" dirty="0" smtClean="0"/>
              <a:t>pm</a:t>
            </a:r>
            <a:r>
              <a:rPr lang="zh-CN" altLang="en-US" dirty="0" smtClean="0"/>
              <a:t>包名自动补全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ounded Rectangle"/>
          <p:cNvSpPr/>
          <p:nvPr/>
        </p:nvSpPr>
        <p:spPr>
          <a:xfrm>
            <a:off x="2272605" y="2735130"/>
            <a:ext cx="9181704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6" name="前端测试"/>
          <p:cNvSpPr txBox="1"/>
          <p:nvPr/>
        </p:nvSpPr>
        <p:spPr>
          <a:xfrm>
            <a:off x="2039938" y="956439"/>
            <a:ext cx="342721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必备插件</a:t>
            </a:r>
            <a:endParaRPr dirty="0"/>
          </a:p>
        </p:txBody>
      </p:sp>
      <p:sp>
        <p:nvSpPr>
          <p:cNvPr id="847" name="Rounded Rectangle"/>
          <p:cNvSpPr/>
          <p:nvPr/>
        </p:nvSpPr>
        <p:spPr>
          <a:xfrm>
            <a:off x="6207573" y="3415207"/>
            <a:ext cx="4733812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8" name="代码规范"/>
          <p:cNvSpPr txBox="1"/>
          <p:nvPr/>
        </p:nvSpPr>
        <p:spPr>
          <a:xfrm>
            <a:off x="6313824" y="3660305"/>
            <a:ext cx="457977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highlight-matching-tag</a:t>
            </a:r>
            <a:endParaRPr dirty="0"/>
          </a:p>
        </p:txBody>
      </p:sp>
      <p:sp>
        <p:nvSpPr>
          <p:cNvPr id="850" name="jslint/jshint/jscs/eslint htmlcs/htmlhint stylelint/csshint/lesslint"/>
          <p:cNvSpPr txBox="1"/>
          <p:nvPr/>
        </p:nvSpPr>
        <p:spPr>
          <a:xfrm>
            <a:off x="3602328" y="3742699"/>
            <a:ext cx="22570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高亮匹配的标签</a:t>
            </a:r>
            <a:endParaRPr lang="en-US" altLang="zh-CN" dirty="0" smtClean="0"/>
          </a:p>
        </p:txBody>
      </p:sp>
      <p:sp>
        <p:nvSpPr>
          <p:cNvPr id="851" name="Rounded Rectangle"/>
          <p:cNvSpPr/>
          <p:nvPr/>
        </p:nvSpPr>
        <p:spPr>
          <a:xfrm>
            <a:off x="2272605" y="5833931"/>
            <a:ext cx="9181704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2" name="Rounded Rectangle"/>
          <p:cNvSpPr/>
          <p:nvPr/>
        </p:nvSpPr>
        <p:spPr>
          <a:xfrm>
            <a:off x="7079387" y="65447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3" name="单元测试"/>
          <p:cNvSpPr txBox="1"/>
          <p:nvPr/>
        </p:nvSpPr>
        <p:spPr>
          <a:xfrm>
            <a:off x="8176021" y="6861377"/>
            <a:ext cx="166872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GitLens</a:t>
            </a:r>
            <a:endParaRPr dirty="0"/>
          </a:p>
        </p:txBody>
      </p:sp>
      <p:sp>
        <p:nvSpPr>
          <p:cNvPr id="855" name="assert/should/expect chai/mocha/jasmine"/>
          <p:cNvSpPr txBox="1"/>
          <p:nvPr/>
        </p:nvSpPr>
        <p:spPr>
          <a:xfrm>
            <a:off x="4604429" y="6861377"/>
            <a:ext cx="1949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代码历史记录</a:t>
            </a:r>
            <a:endParaRPr dirty="0"/>
          </a:p>
        </p:txBody>
      </p:sp>
      <p:sp>
        <p:nvSpPr>
          <p:cNvPr id="856" name="Rounded Rectangle"/>
          <p:cNvSpPr/>
          <p:nvPr/>
        </p:nvSpPr>
        <p:spPr>
          <a:xfrm>
            <a:off x="2272605" y="8932731"/>
            <a:ext cx="9181704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7" name="Rounded Rectangle"/>
          <p:cNvSpPr/>
          <p:nvPr/>
        </p:nvSpPr>
        <p:spPr>
          <a:xfrm>
            <a:off x="7079387" y="96435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8" name="视觉测试"/>
          <p:cNvSpPr txBox="1"/>
          <p:nvPr/>
        </p:nvSpPr>
        <p:spPr>
          <a:xfrm>
            <a:off x="7833779" y="9960177"/>
            <a:ext cx="2353208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en-US" dirty="0"/>
              <a:t>Git History</a:t>
            </a:r>
            <a:endParaRPr dirty="0"/>
          </a:p>
        </p:txBody>
      </p:sp>
      <p:sp>
        <p:nvSpPr>
          <p:cNvPr id="860" name="blink-diff/backstopjs"/>
          <p:cNvSpPr txBox="1"/>
          <p:nvPr/>
        </p:nvSpPr>
        <p:spPr>
          <a:xfrm>
            <a:off x="3923092" y="10124965"/>
            <a:ext cx="24766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Git log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commit</a:t>
            </a:r>
            <a:endParaRPr dirty="0"/>
          </a:p>
        </p:txBody>
      </p:sp>
      <p:sp>
        <p:nvSpPr>
          <p:cNvPr id="861" name="Rounded Rectangle"/>
          <p:cNvSpPr/>
          <p:nvPr/>
        </p:nvSpPr>
        <p:spPr>
          <a:xfrm>
            <a:off x="12331005" y="2735131"/>
            <a:ext cx="9780389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2" name="Rounded Rectangle"/>
          <p:cNvSpPr/>
          <p:nvPr/>
        </p:nvSpPr>
        <p:spPr>
          <a:xfrm>
            <a:off x="12833167" y="34459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3" name="性能测试"/>
          <p:cNvSpPr txBox="1"/>
          <p:nvPr/>
        </p:nvSpPr>
        <p:spPr>
          <a:xfrm>
            <a:off x="13405620" y="3762577"/>
            <a:ext cx="271708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Runner</a:t>
            </a:r>
            <a:endParaRPr dirty="0"/>
          </a:p>
        </p:txBody>
      </p:sp>
      <p:sp>
        <p:nvSpPr>
          <p:cNvPr id="865" name="jsperf/benchmarkjs/loadtest"/>
          <p:cNvSpPr txBox="1"/>
          <p:nvPr/>
        </p:nvSpPr>
        <p:spPr>
          <a:xfrm>
            <a:off x="17149633" y="3927365"/>
            <a:ext cx="355546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支持多语言代码立即执行</a:t>
            </a:r>
            <a:endParaRPr dirty="0"/>
          </a:p>
        </p:txBody>
      </p:sp>
      <p:sp>
        <p:nvSpPr>
          <p:cNvPr id="866" name="Rounded Rectangle"/>
          <p:cNvSpPr/>
          <p:nvPr/>
        </p:nvSpPr>
        <p:spPr>
          <a:xfrm>
            <a:off x="12331005" y="5833931"/>
            <a:ext cx="9780390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7" name="Rounded Rectangle"/>
          <p:cNvSpPr/>
          <p:nvPr/>
        </p:nvSpPr>
        <p:spPr>
          <a:xfrm>
            <a:off x="12833167" y="65447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8" name="集成测试"/>
          <p:cNvSpPr txBox="1"/>
          <p:nvPr/>
        </p:nvSpPr>
        <p:spPr>
          <a:xfrm>
            <a:off x="14282464" y="6861377"/>
            <a:ext cx="963403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Jest</a:t>
            </a:r>
            <a:endParaRPr dirty="0"/>
          </a:p>
        </p:txBody>
      </p:sp>
      <p:sp>
        <p:nvSpPr>
          <p:cNvPr id="870" name="jsdom/phantomjs/puppeteer jasmine/karma/jest/Enzyme"/>
          <p:cNvSpPr txBox="1"/>
          <p:nvPr/>
        </p:nvSpPr>
        <p:spPr>
          <a:xfrm>
            <a:off x="17071086" y="7026165"/>
            <a:ext cx="215443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Facebook jest</a:t>
            </a:r>
            <a:endParaRPr dirty="0"/>
          </a:p>
        </p:txBody>
      </p:sp>
      <p:sp>
        <p:nvSpPr>
          <p:cNvPr id="871" name="Rounded Rectangle"/>
          <p:cNvSpPr/>
          <p:nvPr/>
        </p:nvSpPr>
        <p:spPr>
          <a:xfrm>
            <a:off x="12331005" y="8932730"/>
            <a:ext cx="9780389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2" name="Rounded Rectangle"/>
          <p:cNvSpPr/>
          <p:nvPr/>
        </p:nvSpPr>
        <p:spPr>
          <a:xfrm>
            <a:off x="12833167" y="96435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3" name="E2E 测试"/>
          <p:cNvSpPr txBox="1"/>
          <p:nvPr/>
        </p:nvSpPr>
        <p:spPr>
          <a:xfrm>
            <a:off x="13121082" y="9960177"/>
            <a:ext cx="328615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en-US" dirty="0"/>
              <a:t>Trailing Spaces</a:t>
            </a:r>
            <a:endParaRPr dirty="0"/>
          </a:p>
        </p:txBody>
      </p:sp>
      <p:sp>
        <p:nvSpPr>
          <p:cNvPr id="875" name="Selenium"/>
          <p:cNvSpPr txBox="1"/>
          <p:nvPr/>
        </p:nvSpPr>
        <p:spPr>
          <a:xfrm>
            <a:off x="17098184" y="10124965"/>
            <a:ext cx="1949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去掉多余空格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7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ounded Rectangle"/>
          <p:cNvSpPr/>
          <p:nvPr/>
        </p:nvSpPr>
        <p:spPr>
          <a:xfrm>
            <a:off x="2272605" y="2735130"/>
            <a:ext cx="9181704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6" name="前端测试"/>
          <p:cNvSpPr txBox="1"/>
          <p:nvPr/>
        </p:nvSpPr>
        <p:spPr>
          <a:xfrm>
            <a:off x="2039938" y="956439"/>
            <a:ext cx="342721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必备插件</a:t>
            </a:r>
            <a:endParaRPr dirty="0"/>
          </a:p>
        </p:txBody>
      </p:sp>
      <p:sp>
        <p:nvSpPr>
          <p:cNvPr id="847" name="Rounded Rectangle"/>
          <p:cNvSpPr/>
          <p:nvPr/>
        </p:nvSpPr>
        <p:spPr>
          <a:xfrm>
            <a:off x="7052001" y="3415207"/>
            <a:ext cx="3889383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8" name="代码规范"/>
          <p:cNvSpPr txBox="1"/>
          <p:nvPr/>
        </p:nvSpPr>
        <p:spPr>
          <a:xfrm>
            <a:off x="7458676" y="3680587"/>
            <a:ext cx="310341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Color Highlight</a:t>
            </a:r>
            <a:endParaRPr dirty="0"/>
          </a:p>
        </p:txBody>
      </p:sp>
      <p:sp>
        <p:nvSpPr>
          <p:cNvPr id="850" name="jslint/jshint/jscs/eslint htmlcs/htmlhint stylelint/csshint/lesslint"/>
          <p:cNvSpPr txBox="1"/>
          <p:nvPr/>
        </p:nvSpPr>
        <p:spPr>
          <a:xfrm>
            <a:off x="3527151" y="3771501"/>
            <a:ext cx="28725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/>
              <a:t>直观显示定义的颜色</a:t>
            </a:r>
            <a:endParaRPr lang="en-US" altLang="zh-CN" dirty="0" smtClean="0"/>
          </a:p>
        </p:txBody>
      </p:sp>
      <p:sp>
        <p:nvSpPr>
          <p:cNvPr id="851" name="Rounded Rectangle"/>
          <p:cNvSpPr/>
          <p:nvPr/>
        </p:nvSpPr>
        <p:spPr>
          <a:xfrm>
            <a:off x="2272605" y="5833931"/>
            <a:ext cx="9181704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2" name="Rounded Rectangle"/>
          <p:cNvSpPr/>
          <p:nvPr/>
        </p:nvSpPr>
        <p:spPr>
          <a:xfrm>
            <a:off x="4604429" y="6544733"/>
            <a:ext cx="6336956" cy="12700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3" name="单元测试"/>
          <p:cNvSpPr txBox="1"/>
          <p:nvPr/>
        </p:nvSpPr>
        <p:spPr>
          <a:xfrm>
            <a:off x="4650258" y="6768724"/>
            <a:ext cx="62452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JavaScript (ES6) code snippets</a:t>
            </a:r>
            <a:br>
              <a:rPr lang="en-US" altLang="zh-CN" dirty="0"/>
            </a:br>
            <a:endParaRPr dirty="0"/>
          </a:p>
        </p:txBody>
      </p:sp>
      <p:sp>
        <p:nvSpPr>
          <p:cNvPr id="855" name="assert/should/expect chai/mocha/jasmine"/>
          <p:cNvSpPr txBox="1"/>
          <p:nvPr/>
        </p:nvSpPr>
        <p:spPr>
          <a:xfrm>
            <a:off x="2471423" y="6943771"/>
            <a:ext cx="188192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/>
              <a:t>Es6</a:t>
            </a:r>
            <a:r>
              <a:rPr lang="zh-CN" altLang="en-US" dirty="0" smtClean="0"/>
              <a:t>代码提示</a:t>
            </a:r>
            <a:endParaRPr dirty="0"/>
          </a:p>
        </p:txBody>
      </p:sp>
      <p:sp>
        <p:nvSpPr>
          <p:cNvPr id="861" name="Rounded Rectangle"/>
          <p:cNvSpPr/>
          <p:nvPr/>
        </p:nvSpPr>
        <p:spPr>
          <a:xfrm>
            <a:off x="12331005" y="2735131"/>
            <a:ext cx="9780389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2" name="Rounded Rectangle"/>
          <p:cNvSpPr/>
          <p:nvPr/>
        </p:nvSpPr>
        <p:spPr>
          <a:xfrm>
            <a:off x="12833167" y="3445933"/>
            <a:ext cx="4614574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3" name="性能测试"/>
          <p:cNvSpPr txBox="1"/>
          <p:nvPr/>
        </p:nvSpPr>
        <p:spPr>
          <a:xfrm>
            <a:off x="12949950" y="3683402"/>
            <a:ext cx="4381007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Debugger for Chrome</a:t>
            </a:r>
            <a:br>
              <a:rPr lang="en-US" altLang="zh-CN" dirty="0"/>
            </a:br>
            <a:endParaRPr dirty="0"/>
          </a:p>
        </p:txBody>
      </p:sp>
      <p:sp>
        <p:nvSpPr>
          <p:cNvPr id="865" name="jsperf/benchmarkjs/loadtest"/>
          <p:cNvSpPr txBox="1"/>
          <p:nvPr/>
        </p:nvSpPr>
        <p:spPr>
          <a:xfrm>
            <a:off x="17767471" y="3814245"/>
            <a:ext cx="188192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Chrome</a:t>
            </a:r>
            <a:r>
              <a:rPr lang="zh-CN" altLang="en-US" dirty="0" smtClean="0"/>
              <a:t>调试</a:t>
            </a:r>
            <a:endParaRPr dirty="0"/>
          </a:p>
        </p:txBody>
      </p:sp>
      <p:sp>
        <p:nvSpPr>
          <p:cNvPr id="866" name="Rounded Rectangle"/>
          <p:cNvSpPr/>
          <p:nvPr/>
        </p:nvSpPr>
        <p:spPr>
          <a:xfrm>
            <a:off x="12331005" y="5833931"/>
            <a:ext cx="9780390" cy="2691605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7" name="Rounded Rectangle"/>
          <p:cNvSpPr/>
          <p:nvPr/>
        </p:nvSpPr>
        <p:spPr>
          <a:xfrm>
            <a:off x="12833167" y="65447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8" name="集成测试"/>
          <p:cNvSpPr txBox="1"/>
          <p:nvPr/>
        </p:nvSpPr>
        <p:spPr>
          <a:xfrm>
            <a:off x="14100516" y="6805109"/>
            <a:ext cx="1327286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stylus</a:t>
            </a:r>
          </a:p>
          <a:p>
            <a:endParaRPr dirty="0"/>
          </a:p>
        </p:txBody>
      </p:sp>
      <p:sp>
        <p:nvSpPr>
          <p:cNvPr id="870" name="jsdom/phantomjs/puppeteer jasmine/karma/jest/Enzyme"/>
          <p:cNvSpPr txBox="1"/>
          <p:nvPr/>
        </p:nvSpPr>
        <p:spPr>
          <a:xfrm>
            <a:off x="17084591" y="6903237"/>
            <a:ext cx="256480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/>
              <a:t>Stylus</a:t>
            </a:r>
            <a:r>
              <a:rPr lang="zh-CN" altLang="en-US" dirty="0"/>
              <a:t>美化、提示</a:t>
            </a:r>
            <a:endParaRPr lang="en-US" altLang="zh-CN" dirty="0"/>
          </a:p>
          <a:p>
            <a: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4" name="Rounded Rectangle"/>
          <p:cNvSpPr/>
          <p:nvPr/>
        </p:nvSpPr>
        <p:spPr>
          <a:xfrm>
            <a:off x="2272605" y="8932731"/>
            <a:ext cx="9181704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Rounded Rectangle"/>
          <p:cNvSpPr/>
          <p:nvPr/>
        </p:nvSpPr>
        <p:spPr>
          <a:xfrm>
            <a:off x="7079387" y="96435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视觉测试"/>
          <p:cNvSpPr txBox="1"/>
          <p:nvPr/>
        </p:nvSpPr>
        <p:spPr>
          <a:xfrm>
            <a:off x="8504634" y="9960177"/>
            <a:ext cx="101149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en-US" dirty="0" smtClean="0"/>
              <a:t>Vim</a:t>
            </a:r>
            <a:endParaRPr dirty="0"/>
          </a:p>
        </p:txBody>
      </p:sp>
      <p:sp>
        <p:nvSpPr>
          <p:cNvPr id="27" name="blink-diff/backstopjs"/>
          <p:cNvSpPr txBox="1"/>
          <p:nvPr/>
        </p:nvSpPr>
        <p:spPr>
          <a:xfrm>
            <a:off x="4535439" y="10124965"/>
            <a:ext cx="18642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熟悉</a:t>
            </a:r>
            <a:r>
              <a:rPr lang="en-US" altLang="zh-CN" dirty="0" smtClean="0"/>
              <a:t>vim</a:t>
            </a:r>
            <a:r>
              <a:rPr lang="zh-CN" altLang="en-US" dirty="0" smtClean="0"/>
              <a:t>操作</a:t>
            </a:r>
            <a:endParaRPr dirty="0"/>
          </a:p>
        </p:txBody>
      </p:sp>
      <p:sp>
        <p:nvSpPr>
          <p:cNvPr id="36" name="Rounded Rectangle"/>
          <p:cNvSpPr/>
          <p:nvPr/>
        </p:nvSpPr>
        <p:spPr>
          <a:xfrm>
            <a:off x="12331005" y="8932730"/>
            <a:ext cx="9780389" cy="2691606"/>
          </a:xfrm>
          <a:prstGeom prst="roundRect">
            <a:avLst>
              <a:gd name="adj" fmla="val 28216"/>
            </a:avLst>
          </a:prstGeom>
          <a:solidFill>
            <a:srgbClr val="F2F1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" name="Rounded Rectangle"/>
          <p:cNvSpPr/>
          <p:nvPr/>
        </p:nvSpPr>
        <p:spPr>
          <a:xfrm>
            <a:off x="12833167" y="9643533"/>
            <a:ext cx="386199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E2E 测试"/>
          <p:cNvSpPr txBox="1"/>
          <p:nvPr/>
        </p:nvSpPr>
        <p:spPr>
          <a:xfrm>
            <a:off x="12825329" y="9960177"/>
            <a:ext cx="387766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 </a:t>
            </a:r>
            <a:r>
              <a:rPr lang="en-US" altLang="zh-CN" dirty="0" smtClean="0"/>
              <a:t>Jump To Alias File</a:t>
            </a:r>
            <a:endParaRPr dirty="0"/>
          </a:p>
        </p:txBody>
      </p:sp>
      <p:sp>
        <p:nvSpPr>
          <p:cNvPr id="39" name="Selenium"/>
          <p:cNvSpPr txBox="1"/>
          <p:nvPr/>
        </p:nvSpPr>
        <p:spPr>
          <a:xfrm>
            <a:off x="17098184" y="10124965"/>
            <a:ext cx="35394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识别</a:t>
            </a:r>
            <a:r>
              <a:rPr lang="en-US" altLang="zh-CN" dirty="0" smtClean="0"/>
              <a:t>webpack Alias </a:t>
            </a:r>
            <a:r>
              <a:rPr lang="zh-CN" altLang="en-US" dirty="0" smtClean="0"/>
              <a:t>跳转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5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第一个网页"/>
          <p:cNvSpPr txBox="1"/>
          <p:nvPr/>
        </p:nvSpPr>
        <p:spPr>
          <a:xfrm>
            <a:off x="2039938" y="956439"/>
            <a:ext cx="178574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插件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1113359" y="3088382"/>
            <a:ext cx="216553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>
                <a:hlinkClick r:id="rId2"/>
              </a:rPr>
              <a:t>https://medium.freecodecamp.org/immensely-upgrade-your-development-environment-with-these-visual-studio-code-extensions-9cd790478530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051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342721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插件开发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59" y="2349499"/>
            <a:ext cx="22390108" cy="110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第一个网页"/>
          <p:cNvSpPr txBox="1"/>
          <p:nvPr/>
        </p:nvSpPr>
        <p:spPr>
          <a:xfrm>
            <a:off x="2039938" y="956439"/>
            <a:ext cx="178574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插件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1113359" y="3562515"/>
            <a:ext cx="216553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>
                <a:hlinkClick r:id="rId2"/>
              </a:rPr>
              <a:t>https://</a:t>
            </a:r>
            <a:r>
              <a:rPr lang="en-US" altLang="zh-CN" sz="4400" dirty="0" smtClean="0">
                <a:hlinkClick r:id="rId2"/>
              </a:rPr>
              <a:t>code.visualstudio.com/api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192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406681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N</a:t>
            </a:r>
            <a:r>
              <a:rPr lang="en-US" altLang="zh-CN" dirty="0" smtClean="0"/>
              <a:t>ode </a:t>
            </a:r>
            <a:r>
              <a:rPr lang="zh-CN" altLang="en-US" dirty="0" smtClean="0"/>
              <a:t>安装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25792" y="2467844"/>
            <a:ext cx="20474508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 smtClean="0"/>
              <a:t>nvm</a:t>
            </a:r>
            <a:r>
              <a:rPr lang="en-US" altLang="zh-CN" sz="4400" dirty="0" smtClean="0"/>
              <a:t> install &lt;version&gt;</a:t>
            </a: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>
                <a:solidFill>
                  <a:srgbClr val="FF0000"/>
                </a:solidFill>
              </a:rPr>
              <a:t>不要通过官网下载</a:t>
            </a:r>
            <a:r>
              <a:rPr lang="en-US" altLang="zh-CN" sz="4400" dirty="0" smtClean="0">
                <a:solidFill>
                  <a:srgbClr val="FF0000"/>
                </a:solidFill>
              </a:rPr>
              <a:t>Node</a:t>
            </a:r>
            <a:r>
              <a:rPr lang="zh-CN" altLang="en-US" sz="4400" dirty="0" smtClean="0">
                <a:solidFill>
                  <a:srgbClr val="FF0000"/>
                </a:solidFill>
              </a:rPr>
              <a:t>安装包安装</a:t>
            </a:r>
            <a:endParaRPr lang="en-US" altLang="zh-CN" sz="4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"/>
          <p:cNvSpPr/>
          <p:nvPr/>
        </p:nvSpPr>
        <p:spPr>
          <a:xfrm>
            <a:off x="11863763" y="4523052"/>
            <a:ext cx="656474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FFFFFF">
              <a:alpha val="2416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65" name="THANKS"/>
          <p:cNvSpPr txBox="1"/>
          <p:nvPr/>
        </p:nvSpPr>
        <p:spPr>
          <a:xfrm>
            <a:off x="8939336" y="5671873"/>
            <a:ext cx="650532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THANKS</a:t>
            </a:r>
          </a:p>
        </p:txBody>
      </p:sp>
      <p:sp>
        <p:nvSpPr>
          <p:cNvPr id="966" name="感谢观看"/>
          <p:cNvSpPr txBox="1"/>
          <p:nvPr/>
        </p:nvSpPr>
        <p:spPr>
          <a:xfrm>
            <a:off x="10082212" y="7627673"/>
            <a:ext cx="4219576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/>
          <p:cNvSpPr/>
          <p:nvPr/>
        </p:nvSpPr>
        <p:spPr>
          <a:xfrm>
            <a:off x="1083862" y="775589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前端工程师技能树"/>
          <p:cNvSpPr txBox="1"/>
          <p:nvPr/>
        </p:nvSpPr>
        <p:spPr>
          <a:xfrm>
            <a:off x="2010441" y="539287"/>
            <a:ext cx="493404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n</a:t>
            </a:r>
            <a:r>
              <a:rPr lang="en-US" dirty="0" err="1" smtClean="0"/>
              <a:t>vm</a:t>
            </a:r>
            <a:r>
              <a:rPr lang="en-US" dirty="0" smtClean="0"/>
              <a:t> &amp; Node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83862" y="3047643"/>
            <a:ext cx="20474508" cy="69153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vm</a:t>
            </a:r>
            <a:r>
              <a:rPr lang="en-US" altLang="zh-CN" sz="4400" dirty="0" smtClean="0"/>
              <a:t> ls   </a:t>
            </a:r>
            <a:r>
              <a:rPr lang="zh-CN" altLang="en-US" sz="4400" dirty="0" smtClean="0"/>
              <a:t>查看当前可用</a:t>
            </a:r>
            <a:r>
              <a:rPr lang="en-US" altLang="zh-CN" sz="4400" dirty="0" smtClean="0"/>
              <a:t>Node</a:t>
            </a:r>
            <a:r>
              <a:rPr lang="zh-CN" altLang="en-US" sz="4400" dirty="0" smtClean="0"/>
              <a:t>版本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 smtClean="0"/>
              <a:t>nvm</a:t>
            </a:r>
            <a:r>
              <a:rPr lang="en-US" altLang="zh-CN" sz="4400" dirty="0" smtClean="0"/>
              <a:t> ls –remote   </a:t>
            </a:r>
            <a:r>
              <a:rPr lang="zh-CN" altLang="en-US" sz="4400" dirty="0" smtClean="0"/>
              <a:t>查看远程可用</a:t>
            </a:r>
            <a:r>
              <a:rPr lang="en-US" altLang="zh-CN" sz="4400" dirty="0" smtClean="0"/>
              <a:t>Node</a:t>
            </a:r>
            <a:r>
              <a:rPr lang="zh-CN" altLang="en-US" sz="4400" dirty="0" smtClean="0"/>
              <a:t>版本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vm</a:t>
            </a:r>
            <a:r>
              <a:rPr lang="en-US" altLang="zh-CN" sz="4400" dirty="0" smtClean="0"/>
              <a:t> use &lt;version&gt;</a:t>
            </a:r>
            <a:r>
              <a:rPr lang="zh-CN" altLang="en-US" sz="4400" dirty="0" smtClean="0"/>
              <a:t>  切换至指定版本</a:t>
            </a:r>
            <a:r>
              <a:rPr lang="en-US" altLang="zh-CN" sz="4400" dirty="0" smtClean="0"/>
              <a:t>Node</a:t>
            </a: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 smtClean="0"/>
              <a:t>nvm</a:t>
            </a:r>
            <a:r>
              <a:rPr lang="en-US" altLang="zh-CN" sz="4400" dirty="0" smtClean="0"/>
              <a:t> alias name &lt;version&gt;   </a:t>
            </a:r>
            <a:r>
              <a:rPr lang="zh-CN" altLang="en-US" sz="4400" dirty="0" smtClean="0"/>
              <a:t>为指定版本</a:t>
            </a:r>
            <a:r>
              <a:rPr lang="en-US" altLang="zh-CN" sz="4400" dirty="0" smtClean="0"/>
              <a:t>Node</a:t>
            </a:r>
            <a:r>
              <a:rPr lang="zh-CN" altLang="en-US" sz="4400" dirty="0" smtClean="0"/>
              <a:t>设置别名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n</a:t>
            </a:r>
            <a:r>
              <a:rPr lang="en-US" altLang="zh-CN" sz="4400" dirty="0" err="1" smtClean="0"/>
              <a:t>vm</a:t>
            </a:r>
            <a:r>
              <a:rPr lang="en-US" altLang="zh-CN" sz="4400" dirty="0" smtClean="0"/>
              <a:t> –help</a:t>
            </a:r>
            <a:r>
              <a:rPr lang="zh-CN" altLang="en-US" sz="4400" dirty="0" smtClean="0"/>
              <a:t>   查看所有</a:t>
            </a:r>
            <a:r>
              <a:rPr lang="en-US" altLang="zh-CN" sz="4400" dirty="0" err="1" smtClean="0"/>
              <a:t>nvm</a:t>
            </a:r>
            <a:r>
              <a:rPr lang="zh-CN" altLang="en-US" sz="4400" dirty="0" smtClean="0"/>
              <a:t>命令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5410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3359" y="3318803"/>
            <a:ext cx="20474508" cy="8269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/>
              <a:t>c</a:t>
            </a:r>
            <a:r>
              <a:rPr lang="en-US" altLang="zh-CN" sz="4400" dirty="0" smtClean="0"/>
              <a:t>at /</a:t>
            </a:r>
            <a:r>
              <a:rPr lang="en-US" altLang="zh-CN" sz="4400" dirty="0" err="1" smtClean="0"/>
              <a:t>etc</a:t>
            </a:r>
            <a:r>
              <a:rPr lang="en-US" altLang="zh-CN" sz="4400" dirty="0" smtClean="0"/>
              <a:t>/shells  </a:t>
            </a:r>
            <a:r>
              <a:rPr lang="zh-CN" altLang="en-US" sz="4400" dirty="0" smtClean="0"/>
              <a:t>查看当前的可用</a:t>
            </a:r>
            <a:r>
              <a:rPr lang="en-US" altLang="zh-CN" sz="4400" dirty="0" smtClean="0"/>
              <a:t>shell</a:t>
            </a: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err="1"/>
              <a:t>chsh</a:t>
            </a:r>
            <a:r>
              <a:rPr lang="en-US" altLang="zh-CN" sz="4400" dirty="0"/>
              <a:t> -s /</a:t>
            </a:r>
            <a:r>
              <a:rPr lang="en-US" altLang="zh-CN" sz="4400" dirty="0" smtClean="0"/>
              <a:t>bin/zsh   </a:t>
            </a:r>
            <a:r>
              <a:rPr lang="zh-CN" altLang="en-US" sz="4400" dirty="0" smtClean="0"/>
              <a:t>切换至</a:t>
            </a:r>
            <a:r>
              <a:rPr lang="en-US" altLang="zh-CN" sz="4400" dirty="0" smtClean="0"/>
              <a:t>zsh</a:t>
            </a:r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主题可配置，界面美观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 smtClean="0"/>
              <a:t>提示当前目录分支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en-US" altLang="zh-CN" sz="4400" dirty="0" smtClean="0"/>
              <a:t>Git alias</a:t>
            </a:r>
          </a:p>
          <a:p>
            <a:pPr marL="457200" indent="-457200" algn="l">
              <a:buFont typeface="Wingdings" charset="2"/>
              <a:buChar char="Ø"/>
            </a:pPr>
            <a:endParaRPr lang="zh-CN" altLang="en-US" sz="4400" dirty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zh-CN" altLang="en-US" sz="4400" dirty="0"/>
          </a:p>
        </p:txBody>
      </p:sp>
      <p:sp>
        <p:nvSpPr>
          <p:cNvPr id="9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前端工程师技能树"/>
          <p:cNvSpPr txBox="1"/>
          <p:nvPr/>
        </p:nvSpPr>
        <p:spPr>
          <a:xfrm>
            <a:off x="2039938" y="956439"/>
            <a:ext cx="425116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oh-my-zsh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7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3359" y="3318240"/>
            <a:ext cx="20474508" cy="4884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buFont typeface="Wingdings" charset="2"/>
              <a:buChar char="Ø"/>
            </a:pPr>
            <a:r>
              <a:rPr lang="zh-CN" altLang="en-US" sz="4400" smtClean="0">
                <a:hlinkClick r:id="rId2"/>
              </a:rPr>
              <a:t>https</a:t>
            </a:r>
            <a:r>
              <a:rPr lang="zh-CN" altLang="en-US" sz="4400" dirty="0">
                <a:hlinkClick r:id="rId2"/>
              </a:rPr>
              <a:t>://www.jianshu.com/p/d194d29e488c?open_source=weibo_search</a:t>
            </a:r>
            <a:endParaRPr lang="zh-CN" altLang="en-US" sz="4400" dirty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>
                <a:hlinkClick r:id="rId3"/>
              </a:rPr>
              <a:t>https://github.com/robbyrussell/oh-my-</a:t>
            </a:r>
            <a:r>
              <a:rPr lang="zh-CN" altLang="en-US" sz="4400" dirty="0" smtClean="0">
                <a:hlinkClick r:id="rId3"/>
              </a:rPr>
              <a:t>zsh</a:t>
            </a: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/>
          </a:p>
          <a:p>
            <a:pPr marL="457200" indent="-457200" algn="l">
              <a:buFont typeface="Wingdings" charset="2"/>
              <a:buChar char="Ø"/>
            </a:pPr>
            <a:r>
              <a:rPr lang="zh-CN" altLang="en-US" sz="4400" dirty="0">
                <a:hlinkClick r:id="rId4"/>
              </a:rPr>
              <a:t>https://segmentfault.com/a/1190000013612471?utm_source=tag-newest</a:t>
            </a:r>
            <a:endParaRPr lang="zh-CN" altLang="en-US" sz="4400" dirty="0"/>
          </a:p>
          <a:p>
            <a:pPr marL="457200" indent="-457200" algn="l">
              <a:buFont typeface="Wingdings" charset="2"/>
              <a:buChar char="Ø"/>
            </a:pPr>
            <a:endParaRPr lang="en-US" altLang="zh-CN" sz="4400" dirty="0" smtClean="0"/>
          </a:p>
          <a:p>
            <a:pPr marL="457200" indent="-457200" algn="l">
              <a:buFont typeface="Wingdings" charset="2"/>
              <a:buChar char="Ø"/>
            </a:pPr>
            <a:endParaRPr lang="zh-CN" altLang="en-US" sz="4400" dirty="0"/>
          </a:p>
        </p:txBody>
      </p:sp>
      <p:sp>
        <p:nvSpPr>
          <p:cNvPr id="9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前端工程师技能树"/>
          <p:cNvSpPr txBox="1"/>
          <p:nvPr/>
        </p:nvSpPr>
        <p:spPr>
          <a:xfrm>
            <a:off x="2039938" y="956439"/>
            <a:ext cx="425116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oh-my-zsh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8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"/>
          <p:cNvSpPr/>
          <p:nvPr/>
        </p:nvSpPr>
        <p:spPr>
          <a:xfrm>
            <a:off x="1113359" y="1192741"/>
            <a:ext cx="656473" cy="65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  <a:moveTo>
                  <a:pt x="9839" y="4969"/>
                </a:moveTo>
                <a:cubicBezTo>
                  <a:pt x="11142" y="4969"/>
                  <a:pt x="12443" y="5493"/>
                  <a:pt x="13437" y="6533"/>
                </a:cubicBezTo>
                <a:cubicBezTo>
                  <a:pt x="15426" y="8614"/>
                  <a:pt x="15426" y="11983"/>
                  <a:pt x="13437" y="14064"/>
                </a:cubicBezTo>
                <a:cubicBezTo>
                  <a:pt x="11449" y="16145"/>
                  <a:pt x="8229" y="16145"/>
                  <a:pt x="6241" y="14064"/>
                </a:cubicBezTo>
                <a:cubicBezTo>
                  <a:pt x="4252" y="11983"/>
                  <a:pt x="4252" y="8614"/>
                  <a:pt x="6241" y="6533"/>
                </a:cubicBezTo>
                <a:cubicBezTo>
                  <a:pt x="7235" y="5493"/>
                  <a:pt x="8536" y="4969"/>
                  <a:pt x="9839" y="4969"/>
                </a:cubicBezTo>
                <a:close/>
              </a:path>
            </a:pathLst>
          </a:custGeom>
          <a:solidFill>
            <a:srgbClr val="D1382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前端工程师技能树"/>
          <p:cNvSpPr txBox="1"/>
          <p:nvPr/>
        </p:nvSpPr>
        <p:spPr>
          <a:xfrm>
            <a:off x="2039938" y="956439"/>
            <a:ext cx="425116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oh-my-zsh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59" y="2496065"/>
            <a:ext cx="21953118" cy="109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1053</Words>
  <Application>Microsoft Macintosh PowerPoint</Application>
  <PresentationFormat>自定义</PresentationFormat>
  <Paragraphs>274</Paragraphs>
  <Slides>50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PingFangSC-Medium</vt:lpstr>
      <vt:lpstr>STSong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275</cp:revision>
  <dcterms:modified xsi:type="dcterms:W3CDTF">2019-07-17T03:49:12Z</dcterms:modified>
</cp:coreProperties>
</file>